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87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1C154-CB5D-4B4A-BDDF-5C32B64553A2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D50E2-A2B3-459B-8A18-E1A33EA379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18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DC5B2-4FF2-48D2-BBE1-A88A97B3FAE4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7C618-21DA-4447-81F5-1F5623E414D5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E8347-C942-415E-8F7C-2F71F6E1D2FA}" type="datetime1">
              <a:rPr lang="en-US" smtClean="0"/>
              <a:t>9/21/2024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7A9AA-3084-4408-BF9D-3DD2997793F1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719" y="0"/>
            <a:ext cx="11585280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" y="0"/>
            <a:ext cx="5420360" cy="6858000"/>
          </a:xfrm>
          <a:custGeom>
            <a:avLst/>
            <a:gdLst/>
            <a:ahLst/>
            <a:cxnLst/>
            <a:rect l="l" t="t" r="r" b="b"/>
            <a:pathLst>
              <a:path w="5420360" h="6858000">
                <a:moveTo>
                  <a:pt x="5419897" y="0"/>
                </a:moveTo>
                <a:lnTo>
                  <a:pt x="0" y="0"/>
                </a:lnTo>
                <a:lnTo>
                  <a:pt x="0" y="6858000"/>
                </a:lnTo>
                <a:lnTo>
                  <a:pt x="5419897" y="6858000"/>
                </a:lnTo>
                <a:lnTo>
                  <a:pt x="5419897" y="0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FB732-205C-4D3A-8FDC-6E45692C0D6D}" type="datetime1">
              <a:rPr lang="en-US" smtClean="0"/>
              <a:t>9/21/2024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324802"/>
            <a:ext cx="10740390" cy="503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3085" y="1163828"/>
            <a:ext cx="9323070" cy="2415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636537"/>
            <a:ext cx="697230" cy="166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38842-0BFD-472C-8916-A34808F5314E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83.png"/><Relationship Id="rId5" Type="http://schemas.openxmlformats.org/officeDocument/2006/relationships/image" Target="../media/image73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64664"/>
              <a:ext cx="12188952" cy="45933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83292" y="4371699"/>
            <a:ext cx="3128645" cy="10115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450" b="0" spc="55" dirty="0">
                <a:solidFill>
                  <a:srgbClr val="FFFFFF"/>
                </a:solidFill>
                <a:latin typeface="Calibri Light"/>
                <a:cs typeface="Calibri Light"/>
              </a:rPr>
              <a:t>Section </a:t>
            </a:r>
            <a:r>
              <a:rPr sz="6450" b="0" spc="5" dirty="0">
                <a:solidFill>
                  <a:srgbClr val="FFFFFF"/>
                </a:solidFill>
                <a:latin typeface="Calibri Light"/>
                <a:cs typeface="Calibri Light"/>
              </a:rPr>
              <a:t>3</a:t>
            </a:r>
            <a:endParaRPr sz="645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0" y="5575038"/>
            <a:ext cx="9785985" cy="685800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130810" rIns="0" bIns="0" rtlCol="0">
            <a:spAutoFit/>
          </a:bodyPr>
          <a:lstStyle/>
          <a:p>
            <a:pPr marL="495934">
              <a:lnSpc>
                <a:spcPct val="100000"/>
              </a:lnSpc>
              <a:spcBef>
                <a:spcPts val="103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Core</a:t>
            </a:r>
            <a:r>
              <a:rPr spc="195" dirty="0"/>
              <a:t> </a:t>
            </a:r>
            <a:r>
              <a:rPr spc="55" dirty="0"/>
              <a:t>ML</a:t>
            </a:r>
            <a:r>
              <a:rPr spc="190" dirty="0"/>
              <a:t> </a:t>
            </a:r>
            <a:r>
              <a:rPr dirty="0"/>
              <a:t>Concepts</a:t>
            </a:r>
            <a:r>
              <a:rPr spc="200" dirty="0"/>
              <a:t> </a:t>
            </a:r>
            <a:r>
              <a:rPr dirty="0"/>
              <a:t>–</a:t>
            </a:r>
            <a:r>
              <a:rPr spc="204" dirty="0"/>
              <a:t> </a:t>
            </a:r>
            <a:r>
              <a:rPr dirty="0"/>
              <a:t>Machine</a:t>
            </a:r>
            <a:r>
              <a:rPr spc="195" dirty="0"/>
              <a:t> </a:t>
            </a:r>
            <a:r>
              <a:rPr dirty="0"/>
              <a:t>Learning</a:t>
            </a:r>
            <a:r>
              <a:rPr spc="195" dirty="0"/>
              <a:t> </a:t>
            </a:r>
            <a:r>
              <a:rPr spc="-10" dirty="0"/>
              <a:t>Algorithms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952" y="1888652"/>
            <a:ext cx="4760846" cy="33057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31664" y="3159252"/>
            <a:ext cx="814705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79375" algn="just">
              <a:lnSpc>
                <a:spcPct val="100699"/>
              </a:lnSpc>
              <a:spcBef>
                <a:spcPts val="8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Machine Learning Algorithms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0158" y="3753611"/>
            <a:ext cx="9702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0668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Multiclass Classification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50708" y="2058923"/>
            <a:ext cx="808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0158" y="2851403"/>
            <a:ext cx="9702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14935">
              <a:lnSpc>
                <a:spcPct val="101400"/>
              </a:lnSpc>
              <a:spcBef>
                <a:spcPts val="75"/>
              </a:spcBef>
            </a:pP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Two-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Class Classification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79283" y="4759452"/>
            <a:ext cx="7512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69794" y="2416555"/>
            <a:ext cx="46228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spc="-10" dirty="0">
                <a:latin typeface="Calibri"/>
                <a:cs typeface="Calibri"/>
              </a:rPr>
              <a:t>Predict Values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69794" y="3172459"/>
            <a:ext cx="678180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Predict Categories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69794" y="4150867"/>
            <a:ext cx="41275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spc="-20" dirty="0">
                <a:latin typeface="Calibri"/>
                <a:cs typeface="Calibri"/>
              </a:rPr>
              <a:t>Group 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26437" y="2975918"/>
            <a:ext cx="2068195" cy="39179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9017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710"/>
              </a:spcBef>
            </a:pP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Two-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Averaged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Perceptron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26437" y="3396333"/>
            <a:ext cx="2068195" cy="39179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90170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710"/>
              </a:spcBef>
            </a:pP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Two-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Decision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Forest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26439" y="4379226"/>
            <a:ext cx="2068195" cy="39179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1270" rIns="0" bIns="0" rtlCol="0">
            <a:spAutoFit/>
          </a:bodyPr>
          <a:lstStyle/>
          <a:p>
            <a:pPr marL="897255" marR="142240" indent="-748030">
              <a:lnSpc>
                <a:spcPts val="1490"/>
              </a:lnSpc>
              <a:spcBef>
                <a:spcPts val="1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Multiclass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Boosted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Decision 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26437" y="4807701"/>
            <a:ext cx="2068195" cy="39179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9017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71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Multiclass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Logistic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22495" y="3078499"/>
            <a:ext cx="509905" cy="542290"/>
          </a:xfrm>
          <a:custGeom>
            <a:avLst/>
            <a:gdLst/>
            <a:ahLst/>
            <a:cxnLst/>
            <a:rect l="l" t="t" r="r" b="b"/>
            <a:pathLst>
              <a:path w="509904" h="542289">
                <a:moveTo>
                  <a:pt x="432345" y="515808"/>
                </a:moveTo>
                <a:lnTo>
                  <a:pt x="427333" y="542196"/>
                </a:lnTo>
                <a:lnTo>
                  <a:pt x="508434" y="519231"/>
                </a:lnTo>
                <a:lnTo>
                  <a:pt x="443052" y="519231"/>
                </a:lnTo>
                <a:lnTo>
                  <a:pt x="432345" y="515808"/>
                </a:lnTo>
                <a:close/>
              </a:path>
              <a:path w="509904" h="542289">
                <a:moveTo>
                  <a:pt x="437121" y="490668"/>
                </a:moveTo>
                <a:lnTo>
                  <a:pt x="432345" y="515808"/>
                </a:lnTo>
                <a:lnTo>
                  <a:pt x="443052" y="519231"/>
                </a:lnTo>
                <a:lnTo>
                  <a:pt x="450787" y="495038"/>
                </a:lnTo>
                <a:lnTo>
                  <a:pt x="437121" y="490668"/>
                </a:lnTo>
                <a:close/>
              </a:path>
              <a:path w="509904" h="542289">
                <a:moveTo>
                  <a:pt x="441553" y="467334"/>
                </a:moveTo>
                <a:lnTo>
                  <a:pt x="437121" y="490668"/>
                </a:lnTo>
                <a:lnTo>
                  <a:pt x="450787" y="495038"/>
                </a:lnTo>
                <a:lnTo>
                  <a:pt x="443052" y="519231"/>
                </a:lnTo>
                <a:lnTo>
                  <a:pt x="508434" y="519231"/>
                </a:lnTo>
                <a:lnTo>
                  <a:pt x="509304" y="518985"/>
                </a:lnTo>
                <a:lnTo>
                  <a:pt x="441553" y="467334"/>
                </a:lnTo>
                <a:close/>
              </a:path>
              <a:path w="509904" h="542289">
                <a:moveTo>
                  <a:pt x="266351" y="242909"/>
                </a:moveTo>
                <a:lnTo>
                  <a:pt x="240903" y="242909"/>
                </a:lnTo>
                <a:lnTo>
                  <a:pt x="241082" y="244388"/>
                </a:lnTo>
                <a:lnTo>
                  <a:pt x="243867" y="291058"/>
                </a:lnTo>
                <a:lnTo>
                  <a:pt x="255616" y="340424"/>
                </a:lnTo>
                <a:lnTo>
                  <a:pt x="277436" y="387062"/>
                </a:lnTo>
                <a:lnTo>
                  <a:pt x="307703" y="429590"/>
                </a:lnTo>
                <a:lnTo>
                  <a:pt x="344905" y="466628"/>
                </a:lnTo>
                <a:lnTo>
                  <a:pt x="387610" y="496757"/>
                </a:lnTo>
                <a:lnTo>
                  <a:pt x="432345" y="515808"/>
                </a:lnTo>
                <a:lnTo>
                  <a:pt x="437121" y="490668"/>
                </a:lnTo>
                <a:lnTo>
                  <a:pt x="422438" y="485974"/>
                </a:lnTo>
                <a:lnTo>
                  <a:pt x="421822" y="485974"/>
                </a:lnTo>
                <a:lnTo>
                  <a:pt x="419808" y="485133"/>
                </a:lnTo>
                <a:lnTo>
                  <a:pt x="420213" y="485133"/>
                </a:lnTo>
                <a:lnTo>
                  <a:pt x="400974" y="475081"/>
                </a:lnTo>
                <a:lnTo>
                  <a:pt x="399878" y="474508"/>
                </a:lnTo>
                <a:lnTo>
                  <a:pt x="380830" y="462207"/>
                </a:lnTo>
                <a:lnTo>
                  <a:pt x="379850" y="461577"/>
                </a:lnTo>
                <a:lnTo>
                  <a:pt x="361738" y="447536"/>
                </a:lnTo>
                <a:lnTo>
                  <a:pt x="360848" y="446849"/>
                </a:lnTo>
                <a:lnTo>
                  <a:pt x="343889" y="431256"/>
                </a:lnTo>
                <a:lnTo>
                  <a:pt x="343073" y="430509"/>
                </a:lnTo>
                <a:lnTo>
                  <a:pt x="327476" y="413561"/>
                </a:lnTo>
                <a:lnTo>
                  <a:pt x="326722" y="412746"/>
                </a:lnTo>
                <a:lnTo>
                  <a:pt x="312684" y="394647"/>
                </a:lnTo>
                <a:lnTo>
                  <a:pt x="311988" y="393753"/>
                </a:lnTo>
                <a:lnTo>
                  <a:pt x="299701" y="374713"/>
                </a:lnTo>
                <a:lnTo>
                  <a:pt x="299060" y="373725"/>
                </a:lnTo>
                <a:lnTo>
                  <a:pt x="288701" y="353960"/>
                </a:lnTo>
                <a:lnTo>
                  <a:pt x="288124" y="352865"/>
                </a:lnTo>
                <a:lnTo>
                  <a:pt x="279856" y="332587"/>
                </a:lnTo>
                <a:lnTo>
                  <a:pt x="279356" y="331370"/>
                </a:lnTo>
                <a:lnTo>
                  <a:pt x="273326" y="310790"/>
                </a:lnTo>
                <a:lnTo>
                  <a:pt x="272926" y="309441"/>
                </a:lnTo>
                <a:lnTo>
                  <a:pt x="269262" y="288753"/>
                </a:lnTo>
                <a:lnTo>
                  <a:pt x="269084" y="288011"/>
                </a:lnTo>
                <a:lnTo>
                  <a:pt x="269082" y="287274"/>
                </a:lnTo>
                <a:lnTo>
                  <a:pt x="266351" y="242909"/>
                </a:lnTo>
                <a:close/>
              </a:path>
              <a:path w="509904" h="542289">
                <a:moveTo>
                  <a:pt x="419808" y="485133"/>
                </a:moveTo>
                <a:lnTo>
                  <a:pt x="421822" y="485974"/>
                </a:lnTo>
                <a:lnTo>
                  <a:pt x="420852" y="485467"/>
                </a:lnTo>
                <a:lnTo>
                  <a:pt x="419808" y="485133"/>
                </a:lnTo>
                <a:close/>
              </a:path>
              <a:path w="509904" h="542289">
                <a:moveTo>
                  <a:pt x="420852" y="485467"/>
                </a:moveTo>
                <a:lnTo>
                  <a:pt x="421822" y="485974"/>
                </a:lnTo>
                <a:lnTo>
                  <a:pt x="422438" y="485974"/>
                </a:lnTo>
                <a:lnTo>
                  <a:pt x="420852" y="485467"/>
                </a:lnTo>
                <a:close/>
              </a:path>
              <a:path w="509904" h="542289">
                <a:moveTo>
                  <a:pt x="420213" y="485133"/>
                </a:moveTo>
                <a:lnTo>
                  <a:pt x="419808" y="485133"/>
                </a:lnTo>
                <a:lnTo>
                  <a:pt x="420852" y="485467"/>
                </a:lnTo>
                <a:lnTo>
                  <a:pt x="420213" y="485133"/>
                </a:lnTo>
                <a:close/>
              </a:path>
              <a:path w="509904" h="542289">
                <a:moveTo>
                  <a:pt x="399878" y="474508"/>
                </a:moveTo>
                <a:lnTo>
                  <a:pt x="400864" y="475081"/>
                </a:lnTo>
                <a:lnTo>
                  <a:pt x="400382" y="474772"/>
                </a:lnTo>
                <a:lnTo>
                  <a:pt x="399878" y="474508"/>
                </a:lnTo>
                <a:close/>
              </a:path>
              <a:path w="509904" h="542289">
                <a:moveTo>
                  <a:pt x="400382" y="474772"/>
                </a:moveTo>
                <a:lnTo>
                  <a:pt x="400864" y="475081"/>
                </a:lnTo>
                <a:lnTo>
                  <a:pt x="400382" y="474772"/>
                </a:lnTo>
                <a:close/>
              </a:path>
              <a:path w="509904" h="542289">
                <a:moveTo>
                  <a:pt x="399972" y="474508"/>
                </a:moveTo>
                <a:lnTo>
                  <a:pt x="400382" y="474772"/>
                </a:lnTo>
                <a:lnTo>
                  <a:pt x="399972" y="474508"/>
                </a:lnTo>
                <a:close/>
              </a:path>
              <a:path w="509904" h="542289">
                <a:moveTo>
                  <a:pt x="379850" y="461577"/>
                </a:moveTo>
                <a:lnTo>
                  <a:pt x="380744" y="462207"/>
                </a:lnTo>
                <a:lnTo>
                  <a:pt x="380316" y="461877"/>
                </a:lnTo>
                <a:lnTo>
                  <a:pt x="379850" y="461577"/>
                </a:lnTo>
                <a:close/>
              </a:path>
              <a:path w="509904" h="542289">
                <a:moveTo>
                  <a:pt x="380316" y="461877"/>
                </a:moveTo>
                <a:lnTo>
                  <a:pt x="380744" y="462207"/>
                </a:lnTo>
                <a:lnTo>
                  <a:pt x="380316" y="461877"/>
                </a:lnTo>
                <a:close/>
              </a:path>
              <a:path w="509904" h="542289">
                <a:moveTo>
                  <a:pt x="379928" y="461577"/>
                </a:moveTo>
                <a:lnTo>
                  <a:pt x="380316" y="461877"/>
                </a:lnTo>
                <a:lnTo>
                  <a:pt x="379928" y="461577"/>
                </a:lnTo>
                <a:close/>
              </a:path>
              <a:path w="509904" h="542289">
                <a:moveTo>
                  <a:pt x="360848" y="446849"/>
                </a:moveTo>
                <a:lnTo>
                  <a:pt x="361666" y="447536"/>
                </a:lnTo>
                <a:lnTo>
                  <a:pt x="361279" y="447181"/>
                </a:lnTo>
                <a:lnTo>
                  <a:pt x="360848" y="446849"/>
                </a:lnTo>
                <a:close/>
              </a:path>
              <a:path w="509904" h="542289">
                <a:moveTo>
                  <a:pt x="361279" y="447181"/>
                </a:moveTo>
                <a:lnTo>
                  <a:pt x="361666" y="447536"/>
                </a:lnTo>
                <a:lnTo>
                  <a:pt x="361279" y="447181"/>
                </a:lnTo>
                <a:close/>
              </a:path>
              <a:path w="509904" h="542289">
                <a:moveTo>
                  <a:pt x="360916" y="446849"/>
                </a:moveTo>
                <a:lnTo>
                  <a:pt x="361279" y="447181"/>
                </a:lnTo>
                <a:lnTo>
                  <a:pt x="360916" y="446849"/>
                </a:lnTo>
                <a:close/>
              </a:path>
              <a:path w="509904" h="542289">
                <a:moveTo>
                  <a:pt x="343073" y="430509"/>
                </a:moveTo>
                <a:lnTo>
                  <a:pt x="343824" y="431256"/>
                </a:lnTo>
                <a:lnTo>
                  <a:pt x="343467" y="430870"/>
                </a:lnTo>
                <a:lnTo>
                  <a:pt x="343073" y="430509"/>
                </a:lnTo>
                <a:close/>
              </a:path>
              <a:path w="509904" h="542289">
                <a:moveTo>
                  <a:pt x="343467" y="430870"/>
                </a:moveTo>
                <a:lnTo>
                  <a:pt x="343824" y="431256"/>
                </a:lnTo>
                <a:lnTo>
                  <a:pt x="343467" y="430870"/>
                </a:lnTo>
                <a:close/>
              </a:path>
              <a:path w="509904" h="542289">
                <a:moveTo>
                  <a:pt x="343134" y="430509"/>
                </a:moveTo>
                <a:lnTo>
                  <a:pt x="343467" y="430870"/>
                </a:lnTo>
                <a:lnTo>
                  <a:pt x="343134" y="430509"/>
                </a:lnTo>
                <a:close/>
              </a:path>
              <a:path w="509904" h="542289">
                <a:moveTo>
                  <a:pt x="326722" y="412746"/>
                </a:moveTo>
                <a:lnTo>
                  <a:pt x="327414" y="413561"/>
                </a:lnTo>
                <a:lnTo>
                  <a:pt x="327086" y="413140"/>
                </a:lnTo>
                <a:lnTo>
                  <a:pt x="326722" y="412746"/>
                </a:lnTo>
                <a:close/>
              </a:path>
              <a:path w="509904" h="542289">
                <a:moveTo>
                  <a:pt x="327086" y="413140"/>
                </a:moveTo>
                <a:lnTo>
                  <a:pt x="327414" y="413561"/>
                </a:lnTo>
                <a:lnTo>
                  <a:pt x="327086" y="413140"/>
                </a:lnTo>
                <a:close/>
              </a:path>
              <a:path w="509904" h="542289">
                <a:moveTo>
                  <a:pt x="326779" y="412746"/>
                </a:moveTo>
                <a:lnTo>
                  <a:pt x="327086" y="413140"/>
                </a:lnTo>
                <a:lnTo>
                  <a:pt x="326779" y="412746"/>
                </a:lnTo>
                <a:close/>
              </a:path>
              <a:path w="509904" h="542289">
                <a:moveTo>
                  <a:pt x="311988" y="393753"/>
                </a:moveTo>
                <a:lnTo>
                  <a:pt x="312624" y="394647"/>
                </a:lnTo>
                <a:lnTo>
                  <a:pt x="312326" y="394187"/>
                </a:lnTo>
                <a:lnTo>
                  <a:pt x="311988" y="393753"/>
                </a:lnTo>
                <a:close/>
              </a:path>
              <a:path w="509904" h="542289">
                <a:moveTo>
                  <a:pt x="312326" y="394187"/>
                </a:moveTo>
                <a:lnTo>
                  <a:pt x="312624" y="394647"/>
                </a:lnTo>
                <a:lnTo>
                  <a:pt x="312326" y="394187"/>
                </a:lnTo>
                <a:close/>
              </a:path>
              <a:path w="509904" h="542289">
                <a:moveTo>
                  <a:pt x="312044" y="393753"/>
                </a:moveTo>
                <a:lnTo>
                  <a:pt x="312326" y="394187"/>
                </a:lnTo>
                <a:lnTo>
                  <a:pt x="312044" y="393753"/>
                </a:lnTo>
                <a:close/>
              </a:path>
              <a:path w="509904" h="542289">
                <a:moveTo>
                  <a:pt x="299060" y="373725"/>
                </a:moveTo>
                <a:lnTo>
                  <a:pt x="299639" y="374713"/>
                </a:lnTo>
                <a:lnTo>
                  <a:pt x="299372" y="374206"/>
                </a:lnTo>
                <a:lnTo>
                  <a:pt x="299060" y="373725"/>
                </a:lnTo>
                <a:close/>
              </a:path>
              <a:path w="509904" h="542289">
                <a:moveTo>
                  <a:pt x="299372" y="374206"/>
                </a:moveTo>
                <a:lnTo>
                  <a:pt x="299639" y="374713"/>
                </a:lnTo>
                <a:lnTo>
                  <a:pt x="299372" y="374206"/>
                </a:lnTo>
                <a:close/>
              </a:path>
              <a:path w="509904" h="542289">
                <a:moveTo>
                  <a:pt x="299119" y="373725"/>
                </a:moveTo>
                <a:lnTo>
                  <a:pt x="299372" y="374206"/>
                </a:lnTo>
                <a:lnTo>
                  <a:pt x="299119" y="373725"/>
                </a:lnTo>
                <a:close/>
              </a:path>
              <a:path w="509904" h="542289">
                <a:moveTo>
                  <a:pt x="288124" y="352865"/>
                </a:moveTo>
                <a:lnTo>
                  <a:pt x="288636" y="353960"/>
                </a:lnTo>
                <a:lnTo>
                  <a:pt x="288406" y="353399"/>
                </a:lnTo>
                <a:lnTo>
                  <a:pt x="288124" y="352865"/>
                </a:lnTo>
                <a:close/>
              </a:path>
              <a:path w="509904" h="542289">
                <a:moveTo>
                  <a:pt x="288406" y="353399"/>
                </a:moveTo>
                <a:lnTo>
                  <a:pt x="288636" y="353960"/>
                </a:lnTo>
                <a:lnTo>
                  <a:pt x="288406" y="353399"/>
                </a:lnTo>
                <a:close/>
              </a:path>
              <a:path w="509904" h="542289">
                <a:moveTo>
                  <a:pt x="288186" y="352865"/>
                </a:moveTo>
                <a:lnTo>
                  <a:pt x="288406" y="353399"/>
                </a:lnTo>
                <a:lnTo>
                  <a:pt x="288186" y="352865"/>
                </a:lnTo>
                <a:close/>
              </a:path>
              <a:path w="509904" h="542289">
                <a:moveTo>
                  <a:pt x="279356" y="331370"/>
                </a:moveTo>
                <a:lnTo>
                  <a:pt x="279786" y="332587"/>
                </a:lnTo>
                <a:lnTo>
                  <a:pt x="279603" y="331971"/>
                </a:lnTo>
                <a:lnTo>
                  <a:pt x="279356" y="331370"/>
                </a:lnTo>
                <a:close/>
              </a:path>
              <a:path w="509904" h="542289">
                <a:moveTo>
                  <a:pt x="279603" y="331971"/>
                </a:moveTo>
                <a:lnTo>
                  <a:pt x="279786" y="332587"/>
                </a:lnTo>
                <a:lnTo>
                  <a:pt x="279603" y="331971"/>
                </a:lnTo>
                <a:close/>
              </a:path>
              <a:path w="509904" h="542289">
                <a:moveTo>
                  <a:pt x="279425" y="331370"/>
                </a:moveTo>
                <a:lnTo>
                  <a:pt x="279603" y="331971"/>
                </a:lnTo>
                <a:lnTo>
                  <a:pt x="279425" y="331370"/>
                </a:lnTo>
                <a:close/>
              </a:path>
              <a:path w="509904" h="542289">
                <a:moveTo>
                  <a:pt x="272926" y="309441"/>
                </a:moveTo>
                <a:lnTo>
                  <a:pt x="273246" y="310790"/>
                </a:lnTo>
                <a:lnTo>
                  <a:pt x="273122" y="310101"/>
                </a:lnTo>
                <a:lnTo>
                  <a:pt x="272926" y="309441"/>
                </a:lnTo>
                <a:close/>
              </a:path>
              <a:path w="509904" h="542289">
                <a:moveTo>
                  <a:pt x="273122" y="310101"/>
                </a:moveTo>
                <a:lnTo>
                  <a:pt x="273246" y="310790"/>
                </a:lnTo>
                <a:lnTo>
                  <a:pt x="273122" y="310101"/>
                </a:lnTo>
                <a:close/>
              </a:path>
              <a:path w="509904" h="542289">
                <a:moveTo>
                  <a:pt x="273002" y="309441"/>
                </a:moveTo>
                <a:lnTo>
                  <a:pt x="273122" y="310101"/>
                </a:lnTo>
                <a:lnTo>
                  <a:pt x="273002" y="309441"/>
                </a:lnTo>
                <a:close/>
              </a:path>
              <a:path w="509904" h="542289">
                <a:moveTo>
                  <a:pt x="268994" y="287274"/>
                </a:moveTo>
                <a:lnTo>
                  <a:pt x="269173" y="288753"/>
                </a:lnTo>
                <a:lnTo>
                  <a:pt x="269128" y="288011"/>
                </a:lnTo>
                <a:lnTo>
                  <a:pt x="268994" y="287274"/>
                </a:lnTo>
                <a:close/>
              </a:path>
              <a:path w="509904" h="542289">
                <a:moveTo>
                  <a:pt x="269128" y="288011"/>
                </a:moveTo>
                <a:lnTo>
                  <a:pt x="269173" y="288753"/>
                </a:lnTo>
                <a:lnTo>
                  <a:pt x="269128" y="288011"/>
                </a:lnTo>
                <a:close/>
              </a:path>
              <a:path w="509904" h="542289">
                <a:moveTo>
                  <a:pt x="269082" y="287274"/>
                </a:moveTo>
                <a:lnTo>
                  <a:pt x="269128" y="288011"/>
                </a:lnTo>
                <a:lnTo>
                  <a:pt x="269082" y="287274"/>
                </a:lnTo>
                <a:close/>
              </a:path>
              <a:path w="509904" h="542289">
                <a:moveTo>
                  <a:pt x="240949" y="243650"/>
                </a:moveTo>
                <a:lnTo>
                  <a:pt x="240994" y="244388"/>
                </a:lnTo>
                <a:lnTo>
                  <a:pt x="240949" y="243650"/>
                </a:lnTo>
                <a:close/>
              </a:path>
              <a:path w="509904" h="542289">
                <a:moveTo>
                  <a:pt x="240903" y="242909"/>
                </a:moveTo>
                <a:lnTo>
                  <a:pt x="240949" y="243650"/>
                </a:lnTo>
                <a:lnTo>
                  <a:pt x="241082" y="244388"/>
                </a:lnTo>
                <a:lnTo>
                  <a:pt x="240903" y="242909"/>
                </a:lnTo>
                <a:close/>
              </a:path>
              <a:path w="509904" h="542289">
                <a:moveTo>
                  <a:pt x="262642" y="220872"/>
                </a:moveTo>
                <a:lnTo>
                  <a:pt x="236830" y="220872"/>
                </a:lnTo>
                <a:lnTo>
                  <a:pt x="237150" y="222220"/>
                </a:lnTo>
                <a:lnTo>
                  <a:pt x="240949" y="243650"/>
                </a:lnTo>
                <a:lnTo>
                  <a:pt x="240903" y="242909"/>
                </a:lnTo>
                <a:lnTo>
                  <a:pt x="266351" y="242909"/>
                </a:lnTo>
                <a:lnTo>
                  <a:pt x="266209" y="240604"/>
                </a:lnTo>
                <a:lnTo>
                  <a:pt x="262642" y="220872"/>
                </a:lnTo>
                <a:close/>
              </a:path>
              <a:path w="509904" h="542289">
                <a:moveTo>
                  <a:pt x="236955" y="221561"/>
                </a:moveTo>
                <a:lnTo>
                  <a:pt x="237074" y="222220"/>
                </a:lnTo>
                <a:lnTo>
                  <a:pt x="236955" y="221561"/>
                </a:lnTo>
                <a:close/>
              </a:path>
              <a:path w="509904" h="542289">
                <a:moveTo>
                  <a:pt x="236830" y="220872"/>
                </a:moveTo>
                <a:lnTo>
                  <a:pt x="236955" y="221561"/>
                </a:lnTo>
                <a:lnTo>
                  <a:pt x="237150" y="222220"/>
                </a:lnTo>
                <a:lnTo>
                  <a:pt x="236830" y="220872"/>
                </a:lnTo>
                <a:close/>
              </a:path>
              <a:path w="509904" h="542289">
                <a:moveTo>
                  <a:pt x="256783" y="199075"/>
                </a:moveTo>
                <a:lnTo>
                  <a:pt x="230291" y="199075"/>
                </a:lnTo>
                <a:lnTo>
                  <a:pt x="230720" y="200291"/>
                </a:lnTo>
                <a:lnTo>
                  <a:pt x="236955" y="221561"/>
                </a:lnTo>
                <a:lnTo>
                  <a:pt x="236830" y="220872"/>
                </a:lnTo>
                <a:lnTo>
                  <a:pt x="262642" y="220872"/>
                </a:lnTo>
                <a:lnTo>
                  <a:pt x="261701" y="215668"/>
                </a:lnTo>
                <a:lnTo>
                  <a:pt x="256783" y="199075"/>
                </a:lnTo>
                <a:close/>
              </a:path>
              <a:path w="509904" h="542289">
                <a:moveTo>
                  <a:pt x="230474" y="199691"/>
                </a:moveTo>
                <a:lnTo>
                  <a:pt x="230652" y="200291"/>
                </a:lnTo>
                <a:lnTo>
                  <a:pt x="230474" y="199691"/>
                </a:lnTo>
                <a:close/>
              </a:path>
              <a:path w="509904" h="542289">
                <a:moveTo>
                  <a:pt x="230291" y="199075"/>
                </a:moveTo>
                <a:lnTo>
                  <a:pt x="230474" y="199691"/>
                </a:lnTo>
                <a:lnTo>
                  <a:pt x="230720" y="200291"/>
                </a:lnTo>
                <a:lnTo>
                  <a:pt x="230291" y="199075"/>
                </a:lnTo>
                <a:close/>
              </a:path>
              <a:path w="509904" h="542289">
                <a:moveTo>
                  <a:pt x="248900" y="177702"/>
                </a:moveTo>
                <a:lnTo>
                  <a:pt x="221441" y="177702"/>
                </a:lnTo>
                <a:lnTo>
                  <a:pt x="221952" y="178798"/>
                </a:lnTo>
                <a:lnTo>
                  <a:pt x="230474" y="199691"/>
                </a:lnTo>
                <a:lnTo>
                  <a:pt x="230291" y="199075"/>
                </a:lnTo>
                <a:lnTo>
                  <a:pt x="256783" y="199075"/>
                </a:lnTo>
                <a:lnTo>
                  <a:pt x="254461" y="191237"/>
                </a:lnTo>
                <a:lnTo>
                  <a:pt x="248900" y="177702"/>
                </a:lnTo>
                <a:close/>
              </a:path>
              <a:path w="509904" h="542289">
                <a:moveTo>
                  <a:pt x="221673" y="178268"/>
                </a:moveTo>
                <a:lnTo>
                  <a:pt x="221891" y="178798"/>
                </a:lnTo>
                <a:lnTo>
                  <a:pt x="221673" y="178268"/>
                </a:lnTo>
                <a:close/>
              </a:path>
              <a:path w="509904" h="542289">
                <a:moveTo>
                  <a:pt x="221441" y="177702"/>
                </a:moveTo>
                <a:lnTo>
                  <a:pt x="221673" y="178268"/>
                </a:lnTo>
                <a:lnTo>
                  <a:pt x="221952" y="178798"/>
                </a:lnTo>
                <a:lnTo>
                  <a:pt x="221441" y="177702"/>
                </a:lnTo>
                <a:close/>
              </a:path>
              <a:path w="509904" h="542289">
                <a:moveTo>
                  <a:pt x="239149" y="156949"/>
                </a:moveTo>
                <a:lnTo>
                  <a:pt x="210437" y="156949"/>
                </a:lnTo>
                <a:lnTo>
                  <a:pt x="211015" y="157937"/>
                </a:lnTo>
                <a:lnTo>
                  <a:pt x="221673" y="178268"/>
                </a:lnTo>
                <a:lnTo>
                  <a:pt x="221441" y="177702"/>
                </a:lnTo>
                <a:lnTo>
                  <a:pt x="248900" y="177702"/>
                </a:lnTo>
                <a:lnTo>
                  <a:pt x="244704" y="167490"/>
                </a:lnTo>
                <a:lnTo>
                  <a:pt x="239149" y="156949"/>
                </a:lnTo>
                <a:close/>
              </a:path>
              <a:path w="509904" h="542289">
                <a:moveTo>
                  <a:pt x="210710" y="157466"/>
                </a:moveTo>
                <a:lnTo>
                  <a:pt x="210958" y="157937"/>
                </a:lnTo>
                <a:lnTo>
                  <a:pt x="210710" y="157466"/>
                </a:lnTo>
                <a:close/>
              </a:path>
              <a:path w="509904" h="542289">
                <a:moveTo>
                  <a:pt x="210437" y="156949"/>
                </a:moveTo>
                <a:lnTo>
                  <a:pt x="210710" y="157466"/>
                </a:lnTo>
                <a:lnTo>
                  <a:pt x="211015" y="157937"/>
                </a:lnTo>
                <a:lnTo>
                  <a:pt x="210437" y="156949"/>
                </a:lnTo>
                <a:close/>
              </a:path>
              <a:path w="509904" h="542289">
                <a:moveTo>
                  <a:pt x="227724" y="137016"/>
                </a:moveTo>
                <a:lnTo>
                  <a:pt x="197451" y="137016"/>
                </a:lnTo>
                <a:lnTo>
                  <a:pt x="198088" y="137910"/>
                </a:lnTo>
                <a:lnTo>
                  <a:pt x="210710" y="157466"/>
                </a:lnTo>
                <a:lnTo>
                  <a:pt x="210437" y="156949"/>
                </a:lnTo>
                <a:lnTo>
                  <a:pt x="239149" y="156949"/>
                </a:lnTo>
                <a:lnTo>
                  <a:pt x="232641" y="144599"/>
                </a:lnTo>
                <a:lnTo>
                  <a:pt x="227724" y="137016"/>
                </a:lnTo>
                <a:close/>
              </a:path>
              <a:path w="509904" h="542289">
                <a:moveTo>
                  <a:pt x="197750" y="137476"/>
                </a:moveTo>
                <a:lnTo>
                  <a:pt x="198031" y="137910"/>
                </a:lnTo>
                <a:lnTo>
                  <a:pt x="197750" y="137476"/>
                </a:lnTo>
                <a:close/>
              </a:path>
              <a:path w="509904" h="542289">
                <a:moveTo>
                  <a:pt x="197451" y="137016"/>
                </a:moveTo>
                <a:lnTo>
                  <a:pt x="197750" y="137476"/>
                </a:lnTo>
                <a:lnTo>
                  <a:pt x="198088" y="137910"/>
                </a:lnTo>
                <a:lnTo>
                  <a:pt x="197451" y="137016"/>
                </a:lnTo>
                <a:close/>
              </a:path>
              <a:path w="509904" h="542289">
                <a:moveTo>
                  <a:pt x="214855" y="118101"/>
                </a:moveTo>
                <a:lnTo>
                  <a:pt x="182662" y="118101"/>
                </a:lnTo>
                <a:lnTo>
                  <a:pt x="183354" y="118916"/>
                </a:lnTo>
                <a:lnTo>
                  <a:pt x="197750" y="137476"/>
                </a:lnTo>
                <a:lnTo>
                  <a:pt x="197451" y="137016"/>
                </a:lnTo>
                <a:lnTo>
                  <a:pt x="227724" y="137016"/>
                </a:lnTo>
                <a:lnTo>
                  <a:pt x="218466" y="122737"/>
                </a:lnTo>
                <a:lnTo>
                  <a:pt x="214855" y="118101"/>
                </a:lnTo>
                <a:close/>
              </a:path>
              <a:path w="509904" h="542289">
                <a:moveTo>
                  <a:pt x="182990" y="118522"/>
                </a:moveTo>
                <a:lnTo>
                  <a:pt x="183297" y="118916"/>
                </a:lnTo>
                <a:lnTo>
                  <a:pt x="182990" y="118522"/>
                </a:lnTo>
                <a:close/>
              </a:path>
              <a:path w="509904" h="542289">
                <a:moveTo>
                  <a:pt x="182662" y="118101"/>
                </a:moveTo>
                <a:lnTo>
                  <a:pt x="182990" y="118522"/>
                </a:lnTo>
                <a:lnTo>
                  <a:pt x="183354" y="118916"/>
                </a:lnTo>
                <a:lnTo>
                  <a:pt x="182662" y="118101"/>
                </a:lnTo>
                <a:close/>
              </a:path>
              <a:path w="509904" h="542289">
                <a:moveTo>
                  <a:pt x="200833" y="100406"/>
                </a:moveTo>
                <a:lnTo>
                  <a:pt x="166251" y="100406"/>
                </a:lnTo>
                <a:lnTo>
                  <a:pt x="167003" y="101152"/>
                </a:lnTo>
                <a:lnTo>
                  <a:pt x="182990" y="118522"/>
                </a:lnTo>
                <a:lnTo>
                  <a:pt x="182662" y="118101"/>
                </a:lnTo>
                <a:lnTo>
                  <a:pt x="214855" y="118101"/>
                </a:lnTo>
                <a:lnTo>
                  <a:pt x="202374" y="102073"/>
                </a:lnTo>
                <a:lnTo>
                  <a:pt x="200833" y="100406"/>
                </a:lnTo>
                <a:close/>
              </a:path>
              <a:path w="509904" h="542289">
                <a:moveTo>
                  <a:pt x="166601" y="100784"/>
                </a:moveTo>
                <a:lnTo>
                  <a:pt x="166941" y="101152"/>
                </a:lnTo>
                <a:lnTo>
                  <a:pt x="166601" y="100784"/>
                </a:lnTo>
                <a:close/>
              </a:path>
              <a:path w="509904" h="542289">
                <a:moveTo>
                  <a:pt x="166251" y="100406"/>
                </a:moveTo>
                <a:lnTo>
                  <a:pt x="166601" y="100784"/>
                </a:lnTo>
                <a:lnTo>
                  <a:pt x="167003" y="101152"/>
                </a:lnTo>
                <a:lnTo>
                  <a:pt x="166251" y="100406"/>
                </a:lnTo>
                <a:close/>
              </a:path>
              <a:path w="509904" h="542289">
                <a:moveTo>
                  <a:pt x="185792" y="84126"/>
                </a:moveTo>
                <a:lnTo>
                  <a:pt x="148410" y="84126"/>
                </a:lnTo>
                <a:lnTo>
                  <a:pt x="149227" y="84813"/>
                </a:lnTo>
                <a:lnTo>
                  <a:pt x="166601" y="100784"/>
                </a:lnTo>
                <a:lnTo>
                  <a:pt x="166251" y="100406"/>
                </a:lnTo>
                <a:lnTo>
                  <a:pt x="200833" y="100406"/>
                </a:lnTo>
                <a:lnTo>
                  <a:pt x="185792" y="84126"/>
                </a:lnTo>
                <a:close/>
              </a:path>
              <a:path w="509904" h="542289">
                <a:moveTo>
                  <a:pt x="148804" y="84486"/>
                </a:moveTo>
                <a:lnTo>
                  <a:pt x="149161" y="84813"/>
                </a:lnTo>
                <a:lnTo>
                  <a:pt x="148804" y="84486"/>
                </a:lnTo>
                <a:close/>
              </a:path>
              <a:path w="509904" h="542289">
                <a:moveTo>
                  <a:pt x="148410" y="84126"/>
                </a:moveTo>
                <a:lnTo>
                  <a:pt x="148804" y="84486"/>
                </a:lnTo>
                <a:lnTo>
                  <a:pt x="149227" y="84813"/>
                </a:lnTo>
                <a:lnTo>
                  <a:pt x="148410" y="84126"/>
                </a:lnTo>
                <a:close/>
              </a:path>
              <a:path w="509904" h="542289">
                <a:moveTo>
                  <a:pt x="169999" y="69455"/>
                </a:moveTo>
                <a:lnTo>
                  <a:pt x="129332" y="69455"/>
                </a:lnTo>
                <a:lnTo>
                  <a:pt x="130227" y="70084"/>
                </a:lnTo>
                <a:lnTo>
                  <a:pt x="148804" y="84486"/>
                </a:lnTo>
                <a:lnTo>
                  <a:pt x="148410" y="84126"/>
                </a:lnTo>
                <a:lnTo>
                  <a:pt x="185792" y="84126"/>
                </a:lnTo>
                <a:lnTo>
                  <a:pt x="184548" y="82779"/>
                </a:lnTo>
                <a:lnTo>
                  <a:pt x="169999" y="69455"/>
                </a:lnTo>
                <a:close/>
              </a:path>
              <a:path w="509904" h="542289">
                <a:moveTo>
                  <a:pt x="129760" y="69785"/>
                </a:moveTo>
                <a:lnTo>
                  <a:pt x="130148" y="70084"/>
                </a:lnTo>
                <a:lnTo>
                  <a:pt x="129760" y="69785"/>
                </a:lnTo>
                <a:close/>
              </a:path>
              <a:path w="509904" h="542289">
                <a:moveTo>
                  <a:pt x="129332" y="69455"/>
                </a:moveTo>
                <a:lnTo>
                  <a:pt x="129760" y="69785"/>
                </a:lnTo>
                <a:lnTo>
                  <a:pt x="130227" y="70084"/>
                </a:lnTo>
                <a:lnTo>
                  <a:pt x="129332" y="69455"/>
                </a:lnTo>
                <a:close/>
              </a:path>
              <a:path w="509904" h="542289">
                <a:moveTo>
                  <a:pt x="154222" y="56581"/>
                </a:moveTo>
                <a:lnTo>
                  <a:pt x="109213" y="56581"/>
                </a:lnTo>
                <a:lnTo>
                  <a:pt x="110199" y="57153"/>
                </a:lnTo>
                <a:lnTo>
                  <a:pt x="129760" y="69785"/>
                </a:lnTo>
                <a:lnTo>
                  <a:pt x="129332" y="69455"/>
                </a:lnTo>
                <a:lnTo>
                  <a:pt x="169999" y="69455"/>
                </a:lnTo>
                <a:lnTo>
                  <a:pt x="165172" y="65034"/>
                </a:lnTo>
                <a:lnTo>
                  <a:pt x="154222" y="56581"/>
                </a:lnTo>
                <a:close/>
              </a:path>
              <a:path w="509904" h="542289">
                <a:moveTo>
                  <a:pt x="109695" y="56890"/>
                </a:moveTo>
                <a:lnTo>
                  <a:pt x="110104" y="57153"/>
                </a:lnTo>
                <a:lnTo>
                  <a:pt x="109695" y="56890"/>
                </a:lnTo>
                <a:close/>
              </a:path>
              <a:path w="509904" h="542289">
                <a:moveTo>
                  <a:pt x="109213" y="56581"/>
                </a:moveTo>
                <a:lnTo>
                  <a:pt x="109695" y="56890"/>
                </a:lnTo>
                <a:lnTo>
                  <a:pt x="110199" y="57153"/>
                </a:lnTo>
                <a:lnTo>
                  <a:pt x="109213" y="56581"/>
                </a:lnTo>
                <a:close/>
              </a:path>
              <a:path w="509904" h="542289">
                <a:moveTo>
                  <a:pt x="139245" y="45688"/>
                </a:moveTo>
                <a:lnTo>
                  <a:pt x="88254" y="45688"/>
                </a:lnTo>
                <a:lnTo>
                  <a:pt x="89345" y="46194"/>
                </a:lnTo>
                <a:lnTo>
                  <a:pt x="109695" y="56890"/>
                </a:lnTo>
                <a:lnTo>
                  <a:pt x="109213" y="56581"/>
                </a:lnTo>
                <a:lnTo>
                  <a:pt x="154222" y="56581"/>
                </a:lnTo>
                <a:lnTo>
                  <a:pt x="144420" y="49014"/>
                </a:lnTo>
                <a:lnTo>
                  <a:pt x="139245" y="45688"/>
                </a:lnTo>
                <a:close/>
              </a:path>
              <a:path w="509904" h="542289">
                <a:moveTo>
                  <a:pt x="88796" y="45971"/>
                </a:moveTo>
                <a:lnTo>
                  <a:pt x="89224" y="46194"/>
                </a:lnTo>
                <a:lnTo>
                  <a:pt x="88796" y="45971"/>
                </a:lnTo>
                <a:close/>
              </a:path>
              <a:path w="509904" h="542289">
                <a:moveTo>
                  <a:pt x="88254" y="45688"/>
                </a:moveTo>
                <a:lnTo>
                  <a:pt x="88796" y="45971"/>
                </a:lnTo>
                <a:lnTo>
                  <a:pt x="89345" y="46194"/>
                </a:lnTo>
                <a:lnTo>
                  <a:pt x="88254" y="45688"/>
                </a:lnTo>
                <a:close/>
              </a:path>
              <a:path w="509904" h="542289">
                <a:moveTo>
                  <a:pt x="67250" y="37196"/>
                </a:moveTo>
                <a:lnTo>
                  <a:pt x="88796" y="45971"/>
                </a:lnTo>
                <a:lnTo>
                  <a:pt x="88254" y="45688"/>
                </a:lnTo>
                <a:lnTo>
                  <a:pt x="139245" y="45688"/>
                </a:lnTo>
                <a:lnTo>
                  <a:pt x="126313" y="37377"/>
                </a:lnTo>
                <a:lnTo>
                  <a:pt x="67867" y="37377"/>
                </a:lnTo>
                <a:lnTo>
                  <a:pt x="67250" y="37196"/>
                </a:lnTo>
                <a:close/>
              </a:path>
              <a:path w="509904" h="542289">
                <a:moveTo>
                  <a:pt x="66657" y="36954"/>
                </a:moveTo>
                <a:lnTo>
                  <a:pt x="67250" y="37196"/>
                </a:lnTo>
                <a:lnTo>
                  <a:pt x="67867" y="37377"/>
                </a:lnTo>
                <a:lnTo>
                  <a:pt x="66657" y="36954"/>
                </a:lnTo>
                <a:close/>
              </a:path>
              <a:path w="509904" h="542289">
                <a:moveTo>
                  <a:pt x="125655" y="36954"/>
                </a:moveTo>
                <a:lnTo>
                  <a:pt x="66657" y="36954"/>
                </a:lnTo>
                <a:lnTo>
                  <a:pt x="67867" y="37377"/>
                </a:lnTo>
                <a:lnTo>
                  <a:pt x="126313" y="37377"/>
                </a:lnTo>
                <a:lnTo>
                  <a:pt x="125655" y="36954"/>
                </a:lnTo>
                <a:close/>
              </a:path>
              <a:path w="509904" h="542289">
                <a:moveTo>
                  <a:pt x="45275" y="30741"/>
                </a:moveTo>
                <a:lnTo>
                  <a:pt x="67250" y="37196"/>
                </a:lnTo>
                <a:lnTo>
                  <a:pt x="66657" y="36954"/>
                </a:lnTo>
                <a:lnTo>
                  <a:pt x="125655" y="36954"/>
                </a:lnTo>
                <a:lnTo>
                  <a:pt x="122466" y="34904"/>
                </a:lnTo>
                <a:lnTo>
                  <a:pt x="114731" y="30863"/>
                </a:lnTo>
                <a:lnTo>
                  <a:pt x="45958" y="30863"/>
                </a:lnTo>
                <a:lnTo>
                  <a:pt x="45275" y="30741"/>
                </a:lnTo>
                <a:close/>
              </a:path>
              <a:path w="509904" h="542289">
                <a:moveTo>
                  <a:pt x="44620" y="30548"/>
                </a:moveTo>
                <a:lnTo>
                  <a:pt x="45275" y="30741"/>
                </a:lnTo>
                <a:lnTo>
                  <a:pt x="45958" y="30863"/>
                </a:lnTo>
                <a:lnTo>
                  <a:pt x="44620" y="30548"/>
                </a:lnTo>
                <a:close/>
              </a:path>
              <a:path w="509904" h="542289">
                <a:moveTo>
                  <a:pt x="114128" y="30548"/>
                </a:moveTo>
                <a:lnTo>
                  <a:pt x="44620" y="30548"/>
                </a:lnTo>
                <a:lnTo>
                  <a:pt x="45958" y="30863"/>
                </a:lnTo>
                <a:lnTo>
                  <a:pt x="114731" y="30863"/>
                </a:lnTo>
                <a:lnTo>
                  <a:pt x="114128" y="30548"/>
                </a:lnTo>
                <a:close/>
              </a:path>
              <a:path w="509904" h="542289">
                <a:moveTo>
                  <a:pt x="23062" y="26760"/>
                </a:moveTo>
                <a:lnTo>
                  <a:pt x="45275" y="30741"/>
                </a:lnTo>
                <a:lnTo>
                  <a:pt x="44620" y="30548"/>
                </a:lnTo>
                <a:lnTo>
                  <a:pt x="114128" y="30548"/>
                </a:lnTo>
                <a:lnTo>
                  <a:pt x="106964" y="26805"/>
                </a:lnTo>
                <a:lnTo>
                  <a:pt x="23806" y="26805"/>
                </a:lnTo>
                <a:lnTo>
                  <a:pt x="23062" y="26760"/>
                </a:lnTo>
                <a:close/>
              </a:path>
              <a:path w="509904" h="542289">
                <a:moveTo>
                  <a:pt x="22338" y="26630"/>
                </a:moveTo>
                <a:lnTo>
                  <a:pt x="23062" y="26760"/>
                </a:lnTo>
                <a:lnTo>
                  <a:pt x="23806" y="26805"/>
                </a:lnTo>
                <a:lnTo>
                  <a:pt x="22338" y="26630"/>
                </a:lnTo>
                <a:close/>
              </a:path>
              <a:path w="509904" h="542289">
                <a:moveTo>
                  <a:pt x="106629" y="26630"/>
                </a:moveTo>
                <a:lnTo>
                  <a:pt x="22338" y="26630"/>
                </a:lnTo>
                <a:lnTo>
                  <a:pt x="23806" y="26805"/>
                </a:lnTo>
                <a:lnTo>
                  <a:pt x="106964" y="26805"/>
                </a:lnTo>
                <a:lnTo>
                  <a:pt x="106629" y="26630"/>
                </a:lnTo>
                <a:close/>
              </a:path>
              <a:path w="509904" h="542289">
                <a:moveTo>
                  <a:pt x="1545" y="0"/>
                </a:moveTo>
                <a:lnTo>
                  <a:pt x="0" y="25353"/>
                </a:lnTo>
                <a:lnTo>
                  <a:pt x="23062" y="26760"/>
                </a:lnTo>
                <a:lnTo>
                  <a:pt x="22338" y="26630"/>
                </a:lnTo>
                <a:lnTo>
                  <a:pt x="106629" y="26630"/>
                </a:lnTo>
                <a:lnTo>
                  <a:pt x="99482" y="22896"/>
                </a:lnTo>
                <a:lnTo>
                  <a:pt x="75642" y="13187"/>
                </a:lnTo>
                <a:lnTo>
                  <a:pt x="51117" y="5984"/>
                </a:lnTo>
                <a:lnTo>
                  <a:pt x="26090" y="1497"/>
                </a:lnTo>
                <a:lnTo>
                  <a:pt x="154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26438" y="5770636"/>
            <a:ext cx="2068195" cy="391795"/>
          </a:xfrm>
          <a:prstGeom prst="rect">
            <a:avLst/>
          </a:prstGeom>
          <a:solidFill>
            <a:srgbClr val="C55A11"/>
          </a:solidFill>
        </p:spPr>
        <p:txBody>
          <a:bodyPr vert="horz" wrap="square" lIns="0" tIns="901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0"/>
              </a:spcBef>
            </a:pP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K-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22669" y="4879866"/>
            <a:ext cx="704215" cy="1108710"/>
          </a:xfrm>
          <a:custGeom>
            <a:avLst/>
            <a:gdLst/>
            <a:ahLst/>
            <a:cxnLst/>
            <a:rect l="l" t="t" r="r" b="b"/>
            <a:pathLst>
              <a:path w="704214" h="1108710">
                <a:moveTo>
                  <a:pt x="626760" y="1082502"/>
                </a:moveTo>
                <a:lnTo>
                  <a:pt x="621348" y="1108170"/>
                </a:lnTo>
                <a:lnTo>
                  <a:pt x="703769" y="1086609"/>
                </a:lnTo>
                <a:lnTo>
                  <a:pt x="702663" y="1085730"/>
                </a:lnTo>
                <a:lnTo>
                  <a:pt x="638180" y="1085730"/>
                </a:lnTo>
                <a:lnTo>
                  <a:pt x="626760" y="1082502"/>
                </a:lnTo>
                <a:close/>
              </a:path>
              <a:path w="704214" h="1108710">
                <a:moveTo>
                  <a:pt x="632012" y="1057591"/>
                </a:moveTo>
                <a:lnTo>
                  <a:pt x="626760" y="1082502"/>
                </a:lnTo>
                <a:lnTo>
                  <a:pt x="638180" y="1085730"/>
                </a:lnTo>
                <a:lnTo>
                  <a:pt x="645090" y="1061288"/>
                </a:lnTo>
                <a:lnTo>
                  <a:pt x="632012" y="1057591"/>
                </a:lnTo>
                <a:close/>
              </a:path>
              <a:path w="704214" h="1108710">
                <a:moveTo>
                  <a:pt x="637068" y="1033609"/>
                </a:moveTo>
                <a:lnTo>
                  <a:pt x="632012" y="1057591"/>
                </a:lnTo>
                <a:lnTo>
                  <a:pt x="645090" y="1061288"/>
                </a:lnTo>
                <a:lnTo>
                  <a:pt x="638180" y="1085730"/>
                </a:lnTo>
                <a:lnTo>
                  <a:pt x="702663" y="1085730"/>
                </a:lnTo>
                <a:lnTo>
                  <a:pt x="637068" y="1033609"/>
                </a:lnTo>
                <a:close/>
              </a:path>
              <a:path w="704214" h="1108710">
                <a:moveTo>
                  <a:pt x="362898" y="499882"/>
                </a:moveTo>
                <a:lnTo>
                  <a:pt x="337477" y="499882"/>
                </a:lnTo>
                <a:lnTo>
                  <a:pt x="337554" y="500860"/>
                </a:lnTo>
                <a:lnTo>
                  <a:pt x="341530" y="600920"/>
                </a:lnTo>
                <a:lnTo>
                  <a:pt x="347522" y="651753"/>
                </a:lnTo>
                <a:lnTo>
                  <a:pt x="357182" y="701748"/>
                </a:lnTo>
                <a:lnTo>
                  <a:pt x="370244" y="750523"/>
                </a:lnTo>
                <a:lnTo>
                  <a:pt x="386452" y="797695"/>
                </a:lnTo>
                <a:lnTo>
                  <a:pt x="405551" y="842883"/>
                </a:lnTo>
                <a:lnTo>
                  <a:pt x="427290" y="885704"/>
                </a:lnTo>
                <a:lnTo>
                  <a:pt x="451426" y="925776"/>
                </a:lnTo>
                <a:lnTo>
                  <a:pt x="477720" y="962717"/>
                </a:lnTo>
                <a:lnTo>
                  <a:pt x="505943" y="996138"/>
                </a:lnTo>
                <a:lnTo>
                  <a:pt x="535754" y="1025527"/>
                </a:lnTo>
                <a:lnTo>
                  <a:pt x="567303" y="1050814"/>
                </a:lnTo>
                <a:lnTo>
                  <a:pt x="600033" y="1071257"/>
                </a:lnTo>
                <a:lnTo>
                  <a:pt x="626760" y="1082502"/>
                </a:lnTo>
                <a:lnTo>
                  <a:pt x="632012" y="1057591"/>
                </a:lnTo>
                <a:lnTo>
                  <a:pt x="628449" y="1056584"/>
                </a:lnTo>
                <a:lnTo>
                  <a:pt x="627665" y="1056584"/>
                </a:lnTo>
                <a:lnTo>
                  <a:pt x="625492" y="1055748"/>
                </a:lnTo>
                <a:lnTo>
                  <a:pt x="625975" y="1055748"/>
                </a:lnTo>
                <a:lnTo>
                  <a:pt x="612493" y="1049082"/>
                </a:lnTo>
                <a:lnTo>
                  <a:pt x="611673" y="1048677"/>
                </a:lnTo>
                <a:lnTo>
                  <a:pt x="597355" y="1040320"/>
                </a:lnTo>
                <a:lnTo>
                  <a:pt x="596628" y="1039897"/>
                </a:lnTo>
                <a:lnTo>
                  <a:pt x="582374" y="1030337"/>
                </a:lnTo>
                <a:lnTo>
                  <a:pt x="581731" y="1029906"/>
                </a:lnTo>
                <a:lnTo>
                  <a:pt x="567592" y="1019177"/>
                </a:lnTo>
                <a:lnTo>
                  <a:pt x="567020" y="1018744"/>
                </a:lnTo>
                <a:lnTo>
                  <a:pt x="553302" y="1007102"/>
                </a:lnTo>
                <a:lnTo>
                  <a:pt x="552536" y="1006453"/>
                </a:lnTo>
                <a:lnTo>
                  <a:pt x="525050" y="979307"/>
                </a:lnTo>
                <a:lnTo>
                  <a:pt x="524188" y="978457"/>
                </a:lnTo>
                <a:lnTo>
                  <a:pt x="498165" y="947559"/>
                </a:lnTo>
                <a:lnTo>
                  <a:pt x="497465" y="946730"/>
                </a:lnTo>
                <a:lnTo>
                  <a:pt x="472980" y="912256"/>
                </a:lnTo>
                <a:lnTo>
                  <a:pt x="472401" y="911443"/>
                </a:lnTo>
                <a:lnTo>
                  <a:pt x="449769" y="873796"/>
                </a:lnTo>
                <a:lnTo>
                  <a:pt x="449285" y="872992"/>
                </a:lnTo>
                <a:lnTo>
                  <a:pt x="428808" y="832585"/>
                </a:lnTo>
                <a:lnTo>
                  <a:pt x="428400" y="831781"/>
                </a:lnTo>
                <a:lnTo>
                  <a:pt x="410365" y="789028"/>
                </a:lnTo>
                <a:lnTo>
                  <a:pt x="410019" y="788210"/>
                </a:lnTo>
                <a:lnTo>
                  <a:pt x="394699" y="743527"/>
                </a:lnTo>
                <a:lnTo>
                  <a:pt x="394534" y="743095"/>
                </a:lnTo>
                <a:lnTo>
                  <a:pt x="394440" y="742685"/>
                </a:lnTo>
                <a:lnTo>
                  <a:pt x="382069" y="696489"/>
                </a:lnTo>
                <a:lnTo>
                  <a:pt x="381929" y="696029"/>
                </a:lnTo>
                <a:lnTo>
                  <a:pt x="381865" y="695612"/>
                </a:lnTo>
                <a:lnTo>
                  <a:pt x="372728" y="648315"/>
                </a:lnTo>
                <a:lnTo>
                  <a:pt x="372622" y="647856"/>
                </a:lnTo>
                <a:lnTo>
                  <a:pt x="372585" y="647393"/>
                </a:lnTo>
                <a:lnTo>
                  <a:pt x="366929" y="599413"/>
                </a:lnTo>
                <a:lnTo>
                  <a:pt x="362898" y="499882"/>
                </a:lnTo>
                <a:close/>
              </a:path>
              <a:path w="704214" h="1108710">
                <a:moveTo>
                  <a:pt x="625492" y="1055748"/>
                </a:moveTo>
                <a:lnTo>
                  <a:pt x="627665" y="1056584"/>
                </a:lnTo>
                <a:lnTo>
                  <a:pt x="626620" y="1056067"/>
                </a:lnTo>
                <a:lnTo>
                  <a:pt x="625492" y="1055748"/>
                </a:lnTo>
                <a:close/>
              </a:path>
              <a:path w="704214" h="1108710">
                <a:moveTo>
                  <a:pt x="626620" y="1056067"/>
                </a:moveTo>
                <a:lnTo>
                  <a:pt x="627665" y="1056584"/>
                </a:lnTo>
                <a:lnTo>
                  <a:pt x="628449" y="1056584"/>
                </a:lnTo>
                <a:lnTo>
                  <a:pt x="626620" y="1056067"/>
                </a:lnTo>
                <a:close/>
              </a:path>
              <a:path w="704214" h="1108710">
                <a:moveTo>
                  <a:pt x="625975" y="1055748"/>
                </a:moveTo>
                <a:lnTo>
                  <a:pt x="625492" y="1055748"/>
                </a:lnTo>
                <a:lnTo>
                  <a:pt x="626620" y="1056067"/>
                </a:lnTo>
                <a:lnTo>
                  <a:pt x="625975" y="1055748"/>
                </a:lnTo>
                <a:close/>
              </a:path>
              <a:path w="704214" h="1108710">
                <a:moveTo>
                  <a:pt x="611673" y="1048677"/>
                </a:moveTo>
                <a:lnTo>
                  <a:pt x="612428" y="1049082"/>
                </a:lnTo>
                <a:lnTo>
                  <a:pt x="612058" y="1048867"/>
                </a:lnTo>
                <a:lnTo>
                  <a:pt x="611673" y="1048677"/>
                </a:lnTo>
                <a:close/>
              </a:path>
              <a:path w="704214" h="1108710">
                <a:moveTo>
                  <a:pt x="612058" y="1048867"/>
                </a:moveTo>
                <a:lnTo>
                  <a:pt x="612428" y="1049082"/>
                </a:lnTo>
                <a:lnTo>
                  <a:pt x="612058" y="1048867"/>
                </a:lnTo>
                <a:close/>
              </a:path>
              <a:path w="704214" h="1108710">
                <a:moveTo>
                  <a:pt x="611731" y="1048677"/>
                </a:moveTo>
                <a:lnTo>
                  <a:pt x="612058" y="1048867"/>
                </a:lnTo>
                <a:lnTo>
                  <a:pt x="611731" y="1048677"/>
                </a:lnTo>
                <a:close/>
              </a:path>
              <a:path w="704214" h="1108710">
                <a:moveTo>
                  <a:pt x="596968" y="1040095"/>
                </a:moveTo>
                <a:lnTo>
                  <a:pt x="597305" y="1040320"/>
                </a:lnTo>
                <a:lnTo>
                  <a:pt x="596968" y="1040095"/>
                </a:lnTo>
                <a:close/>
              </a:path>
              <a:path w="704214" h="1108710">
                <a:moveTo>
                  <a:pt x="596672" y="1039897"/>
                </a:moveTo>
                <a:lnTo>
                  <a:pt x="596968" y="1040095"/>
                </a:lnTo>
                <a:lnTo>
                  <a:pt x="596672" y="1039897"/>
                </a:lnTo>
                <a:close/>
              </a:path>
              <a:path w="704214" h="1108710">
                <a:moveTo>
                  <a:pt x="582048" y="1030118"/>
                </a:moveTo>
                <a:lnTo>
                  <a:pt x="582336" y="1030337"/>
                </a:lnTo>
                <a:lnTo>
                  <a:pt x="582048" y="1030118"/>
                </a:lnTo>
                <a:close/>
              </a:path>
              <a:path w="704214" h="1108710">
                <a:moveTo>
                  <a:pt x="581768" y="1029906"/>
                </a:moveTo>
                <a:lnTo>
                  <a:pt x="582048" y="1030118"/>
                </a:lnTo>
                <a:lnTo>
                  <a:pt x="581768" y="1029906"/>
                </a:lnTo>
                <a:close/>
              </a:path>
              <a:path w="704214" h="1108710">
                <a:moveTo>
                  <a:pt x="567311" y="1018964"/>
                </a:moveTo>
                <a:lnTo>
                  <a:pt x="567563" y="1019177"/>
                </a:lnTo>
                <a:lnTo>
                  <a:pt x="567311" y="1018964"/>
                </a:lnTo>
                <a:close/>
              </a:path>
              <a:path w="704214" h="1108710">
                <a:moveTo>
                  <a:pt x="567051" y="1018744"/>
                </a:moveTo>
                <a:lnTo>
                  <a:pt x="567311" y="1018964"/>
                </a:lnTo>
                <a:lnTo>
                  <a:pt x="567051" y="1018744"/>
                </a:lnTo>
                <a:close/>
              </a:path>
              <a:path w="704214" h="1108710">
                <a:moveTo>
                  <a:pt x="552536" y="1006453"/>
                </a:moveTo>
                <a:lnTo>
                  <a:pt x="553245" y="1007102"/>
                </a:lnTo>
                <a:lnTo>
                  <a:pt x="552893" y="1006755"/>
                </a:lnTo>
                <a:lnTo>
                  <a:pt x="552536" y="1006453"/>
                </a:lnTo>
                <a:close/>
              </a:path>
              <a:path w="704214" h="1108710">
                <a:moveTo>
                  <a:pt x="552893" y="1006755"/>
                </a:moveTo>
                <a:lnTo>
                  <a:pt x="553245" y="1007102"/>
                </a:lnTo>
                <a:lnTo>
                  <a:pt x="552893" y="1006755"/>
                </a:lnTo>
                <a:close/>
              </a:path>
              <a:path w="704214" h="1108710">
                <a:moveTo>
                  <a:pt x="552586" y="1006453"/>
                </a:moveTo>
                <a:lnTo>
                  <a:pt x="552893" y="1006755"/>
                </a:lnTo>
                <a:lnTo>
                  <a:pt x="552586" y="1006453"/>
                </a:lnTo>
                <a:close/>
              </a:path>
              <a:path w="704214" h="1108710">
                <a:moveTo>
                  <a:pt x="524188" y="978457"/>
                </a:moveTo>
                <a:lnTo>
                  <a:pt x="524976" y="979307"/>
                </a:lnTo>
                <a:lnTo>
                  <a:pt x="524606" y="978868"/>
                </a:lnTo>
                <a:lnTo>
                  <a:pt x="524188" y="978457"/>
                </a:lnTo>
                <a:close/>
              </a:path>
              <a:path w="704214" h="1108710">
                <a:moveTo>
                  <a:pt x="524606" y="978868"/>
                </a:moveTo>
                <a:lnTo>
                  <a:pt x="524976" y="979307"/>
                </a:lnTo>
                <a:lnTo>
                  <a:pt x="524606" y="978868"/>
                </a:lnTo>
                <a:close/>
              </a:path>
              <a:path w="704214" h="1108710">
                <a:moveTo>
                  <a:pt x="524258" y="978457"/>
                </a:moveTo>
                <a:lnTo>
                  <a:pt x="524606" y="978868"/>
                </a:lnTo>
                <a:lnTo>
                  <a:pt x="524258" y="978457"/>
                </a:lnTo>
                <a:close/>
              </a:path>
              <a:path w="704214" h="1108710">
                <a:moveTo>
                  <a:pt x="497465" y="946730"/>
                </a:moveTo>
                <a:lnTo>
                  <a:pt x="498109" y="947559"/>
                </a:lnTo>
                <a:lnTo>
                  <a:pt x="497806" y="947134"/>
                </a:lnTo>
                <a:lnTo>
                  <a:pt x="497465" y="946730"/>
                </a:lnTo>
                <a:close/>
              </a:path>
              <a:path w="704214" h="1108710">
                <a:moveTo>
                  <a:pt x="497806" y="947134"/>
                </a:moveTo>
                <a:lnTo>
                  <a:pt x="498109" y="947559"/>
                </a:lnTo>
                <a:lnTo>
                  <a:pt x="497806" y="947134"/>
                </a:lnTo>
                <a:close/>
              </a:path>
              <a:path w="704214" h="1108710">
                <a:moveTo>
                  <a:pt x="497518" y="946730"/>
                </a:moveTo>
                <a:lnTo>
                  <a:pt x="497806" y="947134"/>
                </a:lnTo>
                <a:lnTo>
                  <a:pt x="497518" y="946730"/>
                </a:lnTo>
                <a:close/>
              </a:path>
              <a:path w="704214" h="1108710">
                <a:moveTo>
                  <a:pt x="472401" y="911443"/>
                </a:moveTo>
                <a:lnTo>
                  <a:pt x="472934" y="912256"/>
                </a:lnTo>
                <a:lnTo>
                  <a:pt x="472678" y="911832"/>
                </a:lnTo>
                <a:lnTo>
                  <a:pt x="472401" y="911443"/>
                </a:lnTo>
                <a:close/>
              </a:path>
              <a:path w="704214" h="1108710">
                <a:moveTo>
                  <a:pt x="472678" y="911832"/>
                </a:moveTo>
                <a:lnTo>
                  <a:pt x="472934" y="912256"/>
                </a:lnTo>
                <a:lnTo>
                  <a:pt x="472678" y="911832"/>
                </a:lnTo>
                <a:close/>
              </a:path>
              <a:path w="704214" h="1108710">
                <a:moveTo>
                  <a:pt x="472444" y="911443"/>
                </a:moveTo>
                <a:lnTo>
                  <a:pt x="472678" y="911832"/>
                </a:lnTo>
                <a:lnTo>
                  <a:pt x="472444" y="911443"/>
                </a:lnTo>
                <a:close/>
              </a:path>
              <a:path w="704214" h="1108710">
                <a:moveTo>
                  <a:pt x="449285" y="872992"/>
                </a:moveTo>
                <a:lnTo>
                  <a:pt x="449731" y="873796"/>
                </a:lnTo>
                <a:lnTo>
                  <a:pt x="449524" y="873390"/>
                </a:lnTo>
                <a:lnTo>
                  <a:pt x="449285" y="872992"/>
                </a:lnTo>
                <a:close/>
              </a:path>
              <a:path w="704214" h="1108710">
                <a:moveTo>
                  <a:pt x="449524" y="873390"/>
                </a:moveTo>
                <a:lnTo>
                  <a:pt x="449731" y="873796"/>
                </a:lnTo>
                <a:lnTo>
                  <a:pt x="449524" y="873390"/>
                </a:lnTo>
                <a:close/>
              </a:path>
              <a:path w="704214" h="1108710">
                <a:moveTo>
                  <a:pt x="449322" y="872992"/>
                </a:moveTo>
                <a:lnTo>
                  <a:pt x="449524" y="873390"/>
                </a:lnTo>
                <a:lnTo>
                  <a:pt x="449322" y="872992"/>
                </a:lnTo>
                <a:close/>
              </a:path>
              <a:path w="704214" h="1108710">
                <a:moveTo>
                  <a:pt x="428400" y="831781"/>
                </a:moveTo>
                <a:lnTo>
                  <a:pt x="428774" y="832585"/>
                </a:lnTo>
                <a:lnTo>
                  <a:pt x="428608" y="832191"/>
                </a:lnTo>
                <a:lnTo>
                  <a:pt x="428400" y="831781"/>
                </a:lnTo>
                <a:close/>
              </a:path>
              <a:path w="704214" h="1108710">
                <a:moveTo>
                  <a:pt x="428608" y="832191"/>
                </a:moveTo>
                <a:lnTo>
                  <a:pt x="428774" y="832585"/>
                </a:lnTo>
                <a:lnTo>
                  <a:pt x="428608" y="832191"/>
                </a:lnTo>
                <a:close/>
              </a:path>
              <a:path w="704214" h="1108710">
                <a:moveTo>
                  <a:pt x="428435" y="831781"/>
                </a:moveTo>
                <a:lnTo>
                  <a:pt x="428608" y="832191"/>
                </a:lnTo>
                <a:lnTo>
                  <a:pt x="428435" y="831781"/>
                </a:lnTo>
                <a:close/>
              </a:path>
              <a:path w="704214" h="1108710">
                <a:moveTo>
                  <a:pt x="410019" y="788210"/>
                </a:moveTo>
                <a:lnTo>
                  <a:pt x="410331" y="789028"/>
                </a:lnTo>
                <a:lnTo>
                  <a:pt x="410187" y="788607"/>
                </a:lnTo>
                <a:lnTo>
                  <a:pt x="410019" y="788210"/>
                </a:lnTo>
                <a:close/>
              </a:path>
              <a:path w="704214" h="1108710">
                <a:moveTo>
                  <a:pt x="410187" y="788607"/>
                </a:moveTo>
                <a:lnTo>
                  <a:pt x="410331" y="789028"/>
                </a:lnTo>
                <a:lnTo>
                  <a:pt x="410187" y="788607"/>
                </a:lnTo>
                <a:close/>
              </a:path>
              <a:path w="704214" h="1108710">
                <a:moveTo>
                  <a:pt x="410050" y="788210"/>
                </a:moveTo>
                <a:lnTo>
                  <a:pt x="410187" y="788607"/>
                </a:lnTo>
                <a:lnTo>
                  <a:pt x="410050" y="788210"/>
                </a:lnTo>
                <a:close/>
              </a:path>
              <a:path w="704214" h="1108710">
                <a:moveTo>
                  <a:pt x="394409" y="742685"/>
                </a:moveTo>
                <a:lnTo>
                  <a:pt x="394666" y="743527"/>
                </a:lnTo>
                <a:lnTo>
                  <a:pt x="394550" y="743095"/>
                </a:lnTo>
                <a:lnTo>
                  <a:pt x="394409" y="742685"/>
                </a:lnTo>
                <a:close/>
              </a:path>
              <a:path w="704214" h="1108710">
                <a:moveTo>
                  <a:pt x="394550" y="743095"/>
                </a:moveTo>
                <a:lnTo>
                  <a:pt x="394666" y="743527"/>
                </a:lnTo>
                <a:lnTo>
                  <a:pt x="394550" y="743095"/>
                </a:lnTo>
                <a:close/>
              </a:path>
              <a:path w="704214" h="1108710">
                <a:moveTo>
                  <a:pt x="394440" y="742685"/>
                </a:moveTo>
                <a:lnTo>
                  <a:pt x="394550" y="743095"/>
                </a:lnTo>
                <a:lnTo>
                  <a:pt x="394440" y="742685"/>
                </a:lnTo>
                <a:close/>
              </a:path>
              <a:path w="704214" h="1108710">
                <a:moveTo>
                  <a:pt x="381834" y="695612"/>
                </a:moveTo>
                <a:lnTo>
                  <a:pt x="382035" y="696489"/>
                </a:lnTo>
                <a:lnTo>
                  <a:pt x="381946" y="696029"/>
                </a:lnTo>
                <a:lnTo>
                  <a:pt x="381834" y="695612"/>
                </a:lnTo>
                <a:close/>
              </a:path>
              <a:path w="704214" h="1108710">
                <a:moveTo>
                  <a:pt x="381946" y="696029"/>
                </a:moveTo>
                <a:lnTo>
                  <a:pt x="382035" y="696489"/>
                </a:lnTo>
                <a:lnTo>
                  <a:pt x="381946" y="696029"/>
                </a:lnTo>
                <a:close/>
              </a:path>
              <a:path w="704214" h="1108710">
                <a:moveTo>
                  <a:pt x="381865" y="695612"/>
                </a:moveTo>
                <a:lnTo>
                  <a:pt x="381946" y="696029"/>
                </a:lnTo>
                <a:lnTo>
                  <a:pt x="381865" y="695612"/>
                </a:lnTo>
                <a:close/>
              </a:path>
              <a:path w="704214" h="1108710">
                <a:moveTo>
                  <a:pt x="372550" y="647393"/>
                </a:moveTo>
                <a:lnTo>
                  <a:pt x="372694" y="648315"/>
                </a:lnTo>
                <a:lnTo>
                  <a:pt x="372640" y="647856"/>
                </a:lnTo>
                <a:lnTo>
                  <a:pt x="372550" y="647393"/>
                </a:lnTo>
                <a:close/>
              </a:path>
              <a:path w="704214" h="1108710">
                <a:moveTo>
                  <a:pt x="372640" y="647856"/>
                </a:moveTo>
                <a:lnTo>
                  <a:pt x="372694" y="648315"/>
                </a:lnTo>
                <a:lnTo>
                  <a:pt x="372640" y="647856"/>
                </a:lnTo>
                <a:close/>
              </a:path>
              <a:path w="704214" h="1108710">
                <a:moveTo>
                  <a:pt x="372585" y="647393"/>
                </a:moveTo>
                <a:lnTo>
                  <a:pt x="372640" y="647856"/>
                </a:lnTo>
                <a:lnTo>
                  <a:pt x="372585" y="647393"/>
                </a:lnTo>
                <a:close/>
              </a:path>
              <a:path w="704214" h="1108710">
                <a:moveTo>
                  <a:pt x="366872" y="598927"/>
                </a:moveTo>
                <a:lnTo>
                  <a:pt x="366891" y="599413"/>
                </a:lnTo>
                <a:lnTo>
                  <a:pt x="366872" y="598927"/>
                </a:lnTo>
                <a:close/>
              </a:path>
              <a:path w="704214" h="1108710">
                <a:moveTo>
                  <a:pt x="366852" y="598435"/>
                </a:moveTo>
                <a:lnTo>
                  <a:pt x="366872" y="598927"/>
                </a:lnTo>
                <a:lnTo>
                  <a:pt x="366852" y="598435"/>
                </a:lnTo>
                <a:close/>
              </a:path>
              <a:path w="704214" h="1108710">
                <a:moveTo>
                  <a:pt x="337496" y="500368"/>
                </a:moveTo>
                <a:lnTo>
                  <a:pt x="337516" y="500860"/>
                </a:lnTo>
                <a:lnTo>
                  <a:pt x="337496" y="500368"/>
                </a:lnTo>
                <a:close/>
              </a:path>
              <a:path w="704214" h="1108710">
                <a:moveTo>
                  <a:pt x="357251" y="450978"/>
                </a:moveTo>
                <a:lnTo>
                  <a:pt x="331674" y="450978"/>
                </a:lnTo>
                <a:lnTo>
                  <a:pt x="331817" y="451900"/>
                </a:lnTo>
                <a:lnTo>
                  <a:pt x="337496" y="500368"/>
                </a:lnTo>
                <a:lnTo>
                  <a:pt x="337477" y="499882"/>
                </a:lnTo>
                <a:lnTo>
                  <a:pt x="362898" y="499882"/>
                </a:lnTo>
                <a:lnTo>
                  <a:pt x="362837" y="498373"/>
                </a:lnTo>
                <a:lnTo>
                  <a:pt x="357251" y="450978"/>
                </a:lnTo>
                <a:close/>
              </a:path>
              <a:path w="704214" h="1108710">
                <a:moveTo>
                  <a:pt x="331728" y="451437"/>
                </a:moveTo>
                <a:lnTo>
                  <a:pt x="331783" y="451900"/>
                </a:lnTo>
                <a:lnTo>
                  <a:pt x="331728" y="451437"/>
                </a:lnTo>
                <a:close/>
              </a:path>
              <a:path w="704214" h="1108710">
                <a:moveTo>
                  <a:pt x="331674" y="450978"/>
                </a:moveTo>
                <a:lnTo>
                  <a:pt x="331728" y="451437"/>
                </a:lnTo>
                <a:lnTo>
                  <a:pt x="331817" y="451900"/>
                </a:lnTo>
                <a:lnTo>
                  <a:pt x="331674" y="450978"/>
                </a:lnTo>
                <a:close/>
              </a:path>
              <a:path w="704214" h="1108710">
                <a:moveTo>
                  <a:pt x="348202" y="402805"/>
                </a:moveTo>
                <a:lnTo>
                  <a:pt x="322333" y="402805"/>
                </a:lnTo>
                <a:lnTo>
                  <a:pt x="322534" y="403682"/>
                </a:lnTo>
                <a:lnTo>
                  <a:pt x="331728" y="451437"/>
                </a:lnTo>
                <a:lnTo>
                  <a:pt x="331674" y="450978"/>
                </a:lnTo>
                <a:lnTo>
                  <a:pt x="357251" y="450978"/>
                </a:lnTo>
                <a:lnTo>
                  <a:pt x="356845" y="447540"/>
                </a:lnTo>
                <a:lnTo>
                  <a:pt x="348202" y="402805"/>
                </a:lnTo>
                <a:close/>
              </a:path>
              <a:path w="704214" h="1108710">
                <a:moveTo>
                  <a:pt x="322421" y="403261"/>
                </a:moveTo>
                <a:lnTo>
                  <a:pt x="322502" y="403682"/>
                </a:lnTo>
                <a:lnTo>
                  <a:pt x="322421" y="403261"/>
                </a:lnTo>
                <a:close/>
              </a:path>
              <a:path w="704214" h="1108710">
                <a:moveTo>
                  <a:pt x="322333" y="402805"/>
                </a:moveTo>
                <a:lnTo>
                  <a:pt x="322421" y="403261"/>
                </a:lnTo>
                <a:lnTo>
                  <a:pt x="322534" y="403682"/>
                </a:lnTo>
                <a:lnTo>
                  <a:pt x="322333" y="402805"/>
                </a:lnTo>
                <a:close/>
              </a:path>
              <a:path w="704214" h="1108710">
                <a:moveTo>
                  <a:pt x="335997" y="355767"/>
                </a:moveTo>
                <a:lnTo>
                  <a:pt x="309702" y="355767"/>
                </a:lnTo>
                <a:lnTo>
                  <a:pt x="309958" y="356608"/>
                </a:lnTo>
                <a:lnTo>
                  <a:pt x="322421" y="403261"/>
                </a:lnTo>
                <a:lnTo>
                  <a:pt x="322333" y="402805"/>
                </a:lnTo>
                <a:lnTo>
                  <a:pt x="348202" y="402805"/>
                </a:lnTo>
                <a:lnTo>
                  <a:pt x="347186" y="397545"/>
                </a:lnTo>
                <a:lnTo>
                  <a:pt x="335997" y="355767"/>
                </a:lnTo>
                <a:close/>
              </a:path>
              <a:path w="704214" h="1108710">
                <a:moveTo>
                  <a:pt x="309816" y="356194"/>
                </a:moveTo>
                <a:lnTo>
                  <a:pt x="309927" y="356608"/>
                </a:lnTo>
                <a:lnTo>
                  <a:pt x="309816" y="356194"/>
                </a:lnTo>
                <a:close/>
              </a:path>
              <a:path w="704214" h="1108710">
                <a:moveTo>
                  <a:pt x="309702" y="355767"/>
                </a:moveTo>
                <a:lnTo>
                  <a:pt x="309816" y="356194"/>
                </a:lnTo>
                <a:lnTo>
                  <a:pt x="309958" y="356608"/>
                </a:lnTo>
                <a:lnTo>
                  <a:pt x="309702" y="355767"/>
                </a:lnTo>
                <a:close/>
              </a:path>
              <a:path w="704214" h="1108710">
                <a:moveTo>
                  <a:pt x="320893" y="310267"/>
                </a:moveTo>
                <a:lnTo>
                  <a:pt x="294036" y="310267"/>
                </a:lnTo>
                <a:lnTo>
                  <a:pt x="294349" y="311083"/>
                </a:lnTo>
                <a:lnTo>
                  <a:pt x="309816" y="356194"/>
                </a:lnTo>
                <a:lnTo>
                  <a:pt x="309702" y="355767"/>
                </a:lnTo>
                <a:lnTo>
                  <a:pt x="335997" y="355767"/>
                </a:lnTo>
                <a:lnTo>
                  <a:pt x="334124" y="348771"/>
                </a:lnTo>
                <a:lnTo>
                  <a:pt x="320893" y="310267"/>
                </a:lnTo>
                <a:close/>
              </a:path>
              <a:path w="704214" h="1108710">
                <a:moveTo>
                  <a:pt x="294178" y="310681"/>
                </a:moveTo>
                <a:lnTo>
                  <a:pt x="294317" y="311083"/>
                </a:lnTo>
                <a:lnTo>
                  <a:pt x="294178" y="310681"/>
                </a:lnTo>
                <a:close/>
              </a:path>
              <a:path w="704214" h="1108710">
                <a:moveTo>
                  <a:pt x="294036" y="310267"/>
                </a:moveTo>
                <a:lnTo>
                  <a:pt x="294178" y="310681"/>
                </a:lnTo>
                <a:lnTo>
                  <a:pt x="294349" y="311083"/>
                </a:lnTo>
                <a:lnTo>
                  <a:pt x="294036" y="310267"/>
                </a:lnTo>
                <a:close/>
              </a:path>
              <a:path w="704214" h="1108710">
                <a:moveTo>
                  <a:pt x="303169" y="266708"/>
                </a:moveTo>
                <a:lnTo>
                  <a:pt x="275593" y="266708"/>
                </a:lnTo>
                <a:lnTo>
                  <a:pt x="275967" y="267514"/>
                </a:lnTo>
                <a:lnTo>
                  <a:pt x="294178" y="310681"/>
                </a:lnTo>
                <a:lnTo>
                  <a:pt x="294036" y="310267"/>
                </a:lnTo>
                <a:lnTo>
                  <a:pt x="320893" y="310267"/>
                </a:lnTo>
                <a:lnTo>
                  <a:pt x="317915" y="301599"/>
                </a:lnTo>
                <a:lnTo>
                  <a:pt x="303169" y="266708"/>
                </a:lnTo>
                <a:close/>
              </a:path>
              <a:path w="704214" h="1108710">
                <a:moveTo>
                  <a:pt x="275769" y="267125"/>
                </a:moveTo>
                <a:lnTo>
                  <a:pt x="275934" y="267514"/>
                </a:lnTo>
                <a:lnTo>
                  <a:pt x="275769" y="267125"/>
                </a:lnTo>
                <a:close/>
              </a:path>
              <a:path w="704214" h="1108710">
                <a:moveTo>
                  <a:pt x="275593" y="266708"/>
                </a:moveTo>
                <a:lnTo>
                  <a:pt x="275769" y="267125"/>
                </a:lnTo>
                <a:lnTo>
                  <a:pt x="275967" y="267514"/>
                </a:lnTo>
                <a:lnTo>
                  <a:pt x="275593" y="266708"/>
                </a:lnTo>
                <a:close/>
              </a:path>
              <a:path w="704214" h="1108710">
                <a:moveTo>
                  <a:pt x="283123" y="225498"/>
                </a:moveTo>
                <a:lnTo>
                  <a:pt x="254637" y="225498"/>
                </a:lnTo>
                <a:lnTo>
                  <a:pt x="255082" y="226301"/>
                </a:lnTo>
                <a:lnTo>
                  <a:pt x="275769" y="267125"/>
                </a:lnTo>
                <a:lnTo>
                  <a:pt x="275593" y="266708"/>
                </a:lnTo>
                <a:lnTo>
                  <a:pt x="303169" y="266708"/>
                </a:lnTo>
                <a:lnTo>
                  <a:pt x="298817" y="256411"/>
                </a:lnTo>
                <a:lnTo>
                  <a:pt x="283123" y="225498"/>
                </a:lnTo>
                <a:close/>
              </a:path>
              <a:path w="704214" h="1108710">
                <a:moveTo>
                  <a:pt x="254846" y="225910"/>
                </a:moveTo>
                <a:lnTo>
                  <a:pt x="255045" y="226301"/>
                </a:lnTo>
                <a:lnTo>
                  <a:pt x="254846" y="225910"/>
                </a:lnTo>
                <a:close/>
              </a:path>
              <a:path w="704214" h="1108710">
                <a:moveTo>
                  <a:pt x="254637" y="225498"/>
                </a:moveTo>
                <a:lnTo>
                  <a:pt x="254846" y="225910"/>
                </a:lnTo>
                <a:lnTo>
                  <a:pt x="255082" y="226301"/>
                </a:lnTo>
                <a:lnTo>
                  <a:pt x="254637" y="225498"/>
                </a:lnTo>
                <a:close/>
              </a:path>
              <a:path w="704214" h="1108710">
                <a:moveTo>
                  <a:pt x="261086" y="187039"/>
                </a:moveTo>
                <a:lnTo>
                  <a:pt x="231434" y="187039"/>
                </a:lnTo>
                <a:lnTo>
                  <a:pt x="231966" y="187850"/>
                </a:lnTo>
                <a:lnTo>
                  <a:pt x="254846" y="225910"/>
                </a:lnTo>
                <a:lnTo>
                  <a:pt x="254637" y="225498"/>
                </a:lnTo>
                <a:lnTo>
                  <a:pt x="283123" y="225498"/>
                </a:lnTo>
                <a:lnTo>
                  <a:pt x="277078" y="213589"/>
                </a:lnTo>
                <a:lnTo>
                  <a:pt x="261086" y="187039"/>
                </a:lnTo>
                <a:close/>
              </a:path>
              <a:path w="704214" h="1108710">
                <a:moveTo>
                  <a:pt x="231684" y="187454"/>
                </a:moveTo>
                <a:lnTo>
                  <a:pt x="231923" y="187850"/>
                </a:lnTo>
                <a:lnTo>
                  <a:pt x="231684" y="187454"/>
                </a:lnTo>
                <a:close/>
              </a:path>
              <a:path w="704214" h="1108710">
                <a:moveTo>
                  <a:pt x="231434" y="187039"/>
                </a:moveTo>
                <a:lnTo>
                  <a:pt x="231684" y="187454"/>
                </a:lnTo>
                <a:lnTo>
                  <a:pt x="231966" y="187850"/>
                </a:lnTo>
                <a:lnTo>
                  <a:pt x="231434" y="187039"/>
                </a:lnTo>
                <a:close/>
              </a:path>
              <a:path w="704214" h="1108710">
                <a:moveTo>
                  <a:pt x="237437" y="151734"/>
                </a:moveTo>
                <a:lnTo>
                  <a:pt x="206259" y="151734"/>
                </a:lnTo>
                <a:lnTo>
                  <a:pt x="206903" y="152563"/>
                </a:lnTo>
                <a:lnTo>
                  <a:pt x="231684" y="187454"/>
                </a:lnTo>
                <a:lnTo>
                  <a:pt x="231434" y="187039"/>
                </a:lnTo>
                <a:lnTo>
                  <a:pt x="261086" y="187039"/>
                </a:lnTo>
                <a:lnTo>
                  <a:pt x="252942" y="173517"/>
                </a:lnTo>
                <a:lnTo>
                  <a:pt x="237437" y="151734"/>
                </a:lnTo>
                <a:close/>
              </a:path>
              <a:path w="704214" h="1108710">
                <a:moveTo>
                  <a:pt x="206562" y="152159"/>
                </a:moveTo>
                <a:lnTo>
                  <a:pt x="206849" y="152563"/>
                </a:lnTo>
                <a:lnTo>
                  <a:pt x="206562" y="152159"/>
                </a:lnTo>
                <a:close/>
              </a:path>
              <a:path w="704214" h="1108710">
                <a:moveTo>
                  <a:pt x="206259" y="151734"/>
                </a:moveTo>
                <a:lnTo>
                  <a:pt x="206562" y="152159"/>
                </a:lnTo>
                <a:lnTo>
                  <a:pt x="206903" y="152563"/>
                </a:lnTo>
                <a:lnTo>
                  <a:pt x="206259" y="151734"/>
                </a:lnTo>
                <a:close/>
              </a:path>
              <a:path w="704214" h="1108710">
                <a:moveTo>
                  <a:pt x="212638" y="119987"/>
                </a:moveTo>
                <a:lnTo>
                  <a:pt x="179392" y="119987"/>
                </a:lnTo>
                <a:lnTo>
                  <a:pt x="180178" y="120836"/>
                </a:lnTo>
                <a:lnTo>
                  <a:pt x="206562" y="152159"/>
                </a:lnTo>
                <a:lnTo>
                  <a:pt x="206259" y="151734"/>
                </a:lnTo>
                <a:lnTo>
                  <a:pt x="237437" y="151734"/>
                </a:lnTo>
                <a:lnTo>
                  <a:pt x="226648" y="136577"/>
                </a:lnTo>
                <a:lnTo>
                  <a:pt x="212638" y="119987"/>
                </a:lnTo>
                <a:close/>
              </a:path>
              <a:path w="704214" h="1108710">
                <a:moveTo>
                  <a:pt x="179768" y="120432"/>
                </a:moveTo>
                <a:lnTo>
                  <a:pt x="180110" y="120836"/>
                </a:lnTo>
                <a:lnTo>
                  <a:pt x="179768" y="120432"/>
                </a:lnTo>
                <a:close/>
              </a:path>
              <a:path w="704214" h="1108710">
                <a:moveTo>
                  <a:pt x="179392" y="119987"/>
                </a:moveTo>
                <a:lnTo>
                  <a:pt x="179768" y="120432"/>
                </a:lnTo>
                <a:lnTo>
                  <a:pt x="180178" y="120836"/>
                </a:lnTo>
                <a:lnTo>
                  <a:pt x="179392" y="119987"/>
                </a:lnTo>
                <a:close/>
              </a:path>
              <a:path w="704214" h="1108710">
                <a:moveTo>
                  <a:pt x="187304" y="92193"/>
                </a:moveTo>
                <a:lnTo>
                  <a:pt x="151123" y="92193"/>
                </a:lnTo>
                <a:lnTo>
                  <a:pt x="151832" y="92840"/>
                </a:lnTo>
                <a:lnTo>
                  <a:pt x="179768" y="120432"/>
                </a:lnTo>
                <a:lnTo>
                  <a:pt x="179392" y="119987"/>
                </a:lnTo>
                <a:lnTo>
                  <a:pt x="212638" y="119987"/>
                </a:lnTo>
                <a:lnTo>
                  <a:pt x="198424" y="103155"/>
                </a:lnTo>
                <a:lnTo>
                  <a:pt x="187304" y="92193"/>
                </a:lnTo>
                <a:close/>
              </a:path>
              <a:path w="704214" h="1108710">
                <a:moveTo>
                  <a:pt x="151466" y="92530"/>
                </a:moveTo>
                <a:lnTo>
                  <a:pt x="151780" y="92840"/>
                </a:lnTo>
                <a:lnTo>
                  <a:pt x="151466" y="92530"/>
                </a:lnTo>
                <a:close/>
              </a:path>
              <a:path w="704214" h="1108710">
                <a:moveTo>
                  <a:pt x="151123" y="92193"/>
                </a:moveTo>
                <a:lnTo>
                  <a:pt x="151466" y="92530"/>
                </a:lnTo>
                <a:lnTo>
                  <a:pt x="151832" y="92840"/>
                </a:lnTo>
                <a:lnTo>
                  <a:pt x="151123" y="92193"/>
                </a:lnTo>
                <a:close/>
              </a:path>
              <a:path w="704214" h="1108710">
                <a:moveTo>
                  <a:pt x="175054" y="80116"/>
                </a:moveTo>
                <a:lnTo>
                  <a:pt x="136805" y="80116"/>
                </a:lnTo>
                <a:lnTo>
                  <a:pt x="137347" y="80551"/>
                </a:lnTo>
                <a:lnTo>
                  <a:pt x="151466" y="92530"/>
                </a:lnTo>
                <a:lnTo>
                  <a:pt x="151123" y="92193"/>
                </a:lnTo>
                <a:lnTo>
                  <a:pt x="187304" y="92193"/>
                </a:lnTo>
                <a:lnTo>
                  <a:pt x="175054" y="80116"/>
                </a:lnTo>
                <a:close/>
              </a:path>
              <a:path w="704214" h="1108710">
                <a:moveTo>
                  <a:pt x="137071" y="80341"/>
                </a:moveTo>
                <a:lnTo>
                  <a:pt x="137318" y="80551"/>
                </a:lnTo>
                <a:lnTo>
                  <a:pt x="137071" y="80341"/>
                </a:lnTo>
                <a:close/>
              </a:path>
              <a:path w="704214" h="1108710">
                <a:moveTo>
                  <a:pt x="162932" y="68957"/>
                </a:moveTo>
                <a:lnTo>
                  <a:pt x="122031" y="68957"/>
                </a:lnTo>
                <a:lnTo>
                  <a:pt x="122637" y="69387"/>
                </a:lnTo>
                <a:lnTo>
                  <a:pt x="137071" y="80341"/>
                </a:lnTo>
                <a:lnTo>
                  <a:pt x="136805" y="80116"/>
                </a:lnTo>
                <a:lnTo>
                  <a:pt x="175054" y="80116"/>
                </a:lnTo>
                <a:lnTo>
                  <a:pt x="168614" y="73767"/>
                </a:lnTo>
                <a:lnTo>
                  <a:pt x="162932" y="68957"/>
                </a:lnTo>
                <a:close/>
              </a:path>
              <a:path w="704214" h="1108710">
                <a:moveTo>
                  <a:pt x="122320" y="69175"/>
                </a:moveTo>
                <a:lnTo>
                  <a:pt x="122600" y="69387"/>
                </a:lnTo>
                <a:lnTo>
                  <a:pt x="122320" y="69175"/>
                </a:lnTo>
                <a:close/>
              </a:path>
              <a:path w="704214" h="1108710">
                <a:moveTo>
                  <a:pt x="150929" y="58974"/>
                </a:moveTo>
                <a:lnTo>
                  <a:pt x="107063" y="58974"/>
                </a:lnTo>
                <a:lnTo>
                  <a:pt x="107739" y="59396"/>
                </a:lnTo>
                <a:lnTo>
                  <a:pt x="122320" y="69175"/>
                </a:lnTo>
                <a:lnTo>
                  <a:pt x="122031" y="68957"/>
                </a:lnTo>
                <a:lnTo>
                  <a:pt x="162932" y="68957"/>
                </a:lnTo>
                <a:lnTo>
                  <a:pt x="152954" y="60507"/>
                </a:lnTo>
                <a:lnTo>
                  <a:pt x="150929" y="58974"/>
                </a:lnTo>
                <a:close/>
              </a:path>
              <a:path w="704214" h="1108710">
                <a:moveTo>
                  <a:pt x="107394" y="59196"/>
                </a:moveTo>
                <a:lnTo>
                  <a:pt x="107694" y="59396"/>
                </a:lnTo>
                <a:lnTo>
                  <a:pt x="107394" y="59196"/>
                </a:lnTo>
                <a:close/>
              </a:path>
              <a:path w="704214" h="1108710">
                <a:moveTo>
                  <a:pt x="139351" y="50211"/>
                </a:moveTo>
                <a:lnTo>
                  <a:pt x="91940" y="50211"/>
                </a:lnTo>
                <a:lnTo>
                  <a:pt x="92694" y="50617"/>
                </a:lnTo>
                <a:lnTo>
                  <a:pt x="107394" y="59196"/>
                </a:lnTo>
                <a:lnTo>
                  <a:pt x="107063" y="58974"/>
                </a:lnTo>
                <a:lnTo>
                  <a:pt x="150929" y="58974"/>
                </a:lnTo>
                <a:lnTo>
                  <a:pt x="139351" y="50211"/>
                </a:lnTo>
                <a:close/>
              </a:path>
              <a:path w="704214" h="1108710">
                <a:moveTo>
                  <a:pt x="92310" y="50426"/>
                </a:moveTo>
                <a:lnTo>
                  <a:pt x="92637" y="50617"/>
                </a:lnTo>
                <a:lnTo>
                  <a:pt x="92310" y="50426"/>
                </a:lnTo>
                <a:close/>
              </a:path>
              <a:path w="704214" h="1108710">
                <a:moveTo>
                  <a:pt x="91940" y="50211"/>
                </a:moveTo>
                <a:lnTo>
                  <a:pt x="92310" y="50426"/>
                </a:lnTo>
                <a:lnTo>
                  <a:pt x="92694" y="50617"/>
                </a:lnTo>
                <a:lnTo>
                  <a:pt x="91940" y="50211"/>
                </a:lnTo>
                <a:close/>
              </a:path>
              <a:path w="704214" h="1108710">
                <a:moveTo>
                  <a:pt x="128435" y="42710"/>
                </a:moveTo>
                <a:lnTo>
                  <a:pt x="76702" y="42710"/>
                </a:lnTo>
                <a:lnTo>
                  <a:pt x="77539" y="43087"/>
                </a:lnTo>
                <a:lnTo>
                  <a:pt x="92310" y="50426"/>
                </a:lnTo>
                <a:lnTo>
                  <a:pt x="91940" y="50211"/>
                </a:lnTo>
                <a:lnTo>
                  <a:pt x="139351" y="50211"/>
                </a:lnTo>
                <a:lnTo>
                  <a:pt x="137064" y="48480"/>
                </a:lnTo>
                <a:lnTo>
                  <a:pt x="128435" y="42710"/>
                </a:lnTo>
                <a:close/>
              </a:path>
              <a:path w="704214" h="1108710">
                <a:moveTo>
                  <a:pt x="77119" y="42916"/>
                </a:moveTo>
                <a:lnTo>
                  <a:pt x="77465" y="43087"/>
                </a:lnTo>
                <a:lnTo>
                  <a:pt x="77119" y="42916"/>
                </a:lnTo>
                <a:close/>
              </a:path>
              <a:path w="704214" h="1108710">
                <a:moveTo>
                  <a:pt x="76702" y="42710"/>
                </a:moveTo>
                <a:lnTo>
                  <a:pt x="77119" y="42916"/>
                </a:lnTo>
                <a:lnTo>
                  <a:pt x="77539" y="43087"/>
                </a:lnTo>
                <a:lnTo>
                  <a:pt x="76702" y="42710"/>
                </a:lnTo>
                <a:close/>
              </a:path>
              <a:path w="704214" h="1108710">
                <a:moveTo>
                  <a:pt x="118908" y="36508"/>
                </a:moveTo>
                <a:lnTo>
                  <a:pt x="61386" y="36508"/>
                </a:lnTo>
                <a:lnTo>
                  <a:pt x="62312" y="36843"/>
                </a:lnTo>
                <a:lnTo>
                  <a:pt x="77119" y="42916"/>
                </a:lnTo>
                <a:lnTo>
                  <a:pt x="76702" y="42710"/>
                </a:lnTo>
                <a:lnTo>
                  <a:pt x="128435" y="42710"/>
                </a:lnTo>
                <a:lnTo>
                  <a:pt x="120850" y="37637"/>
                </a:lnTo>
                <a:lnTo>
                  <a:pt x="118908" y="36508"/>
                </a:lnTo>
                <a:close/>
              </a:path>
              <a:path w="704214" h="1108710">
                <a:moveTo>
                  <a:pt x="61836" y="36691"/>
                </a:moveTo>
                <a:lnTo>
                  <a:pt x="62209" y="36843"/>
                </a:lnTo>
                <a:lnTo>
                  <a:pt x="61836" y="36691"/>
                </a:lnTo>
                <a:close/>
              </a:path>
              <a:path w="704214" h="1108710">
                <a:moveTo>
                  <a:pt x="61386" y="36508"/>
                </a:moveTo>
                <a:lnTo>
                  <a:pt x="61836" y="36691"/>
                </a:lnTo>
                <a:lnTo>
                  <a:pt x="62312" y="36843"/>
                </a:lnTo>
                <a:lnTo>
                  <a:pt x="61386" y="36508"/>
                </a:lnTo>
                <a:close/>
              </a:path>
              <a:path w="704214" h="1108710">
                <a:moveTo>
                  <a:pt x="46532" y="31801"/>
                </a:moveTo>
                <a:lnTo>
                  <a:pt x="61836" y="36691"/>
                </a:lnTo>
                <a:lnTo>
                  <a:pt x="61386" y="36508"/>
                </a:lnTo>
                <a:lnTo>
                  <a:pt x="118908" y="36508"/>
                </a:lnTo>
                <a:lnTo>
                  <a:pt x="111012" y="31918"/>
                </a:lnTo>
                <a:lnTo>
                  <a:pt x="47042" y="31918"/>
                </a:lnTo>
                <a:lnTo>
                  <a:pt x="46532" y="31801"/>
                </a:lnTo>
                <a:close/>
              </a:path>
              <a:path w="704214" h="1108710">
                <a:moveTo>
                  <a:pt x="46029" y="31640"/>
                </a:moveTo>
                <a:lnTo>
                  <a:pt x="46532" y="31801"/>
                </a:lnTo>
                <a:lnTo>
                  <a:pt x="47042" y="31918"/>
                </a:lnTo>
                <a:lnTo>
                  <a:pt x="46029" y="31640"/>
                </a:lnTo>
                <a:close/>
              </a:path>
              <a:path w="704214" h="1108710">
                <a:moveTo>
                  <a:pt x="110533" y="31640"/>
                </a:moveTo>
                <a:lnTo>
                  <a:pt x="46029" y="31640"/>
                </a:lnTo>
                <a:lnTo>
                  <a:pt x="47042" y="31918"/>
                </a:lnTo>
                <a:lnTo>
                  <a:pt x="111012" y="31918"/>
                </a:lnTo>
                <a:lnTo>
                  <a:pt x="110533" y="31640"/>
                </a:lnTo>
                <a:close/>
              </a:path>
              <a:path w="704214" h="1108710">
                <a:moveTo>
                  <a:pt x="31201" y="28266"/>
                </a:moveTo>
                <a:lnTo>
                  <a:pt x="46532" y="31801"/>
                </a:lnTo>
                <a:lnTo>
                  <a:pt x="46029" y="31640"/>
                </a:lnTo>
                <a:lnTo>
                  <a:pt x="110533" y="31640"/>
                </a:lnTo>
                <a:lnTo>
                  <a:pt x="104862" y="28343"/>
                </a:lnTo>
                <a:lnTo>
                  <a:pt x="31756" y="28343"/>
                </a:lnTo>
                <a:lnTo>
                  <a:pt x="31201" y="28266"/>
                </a:lnTo>
                <a:close/>
              </a:path>
              <a:path w="704214" h="1108710">
                <a:moveTo>
                  <a:pt x="30662" y="28141"/>
                </a:moveTo>
                <a:lnTo>
                  <a:pt x="31201" y="28266"/>
                </a:lnTo>
                <a:lnTo>
                  <a:pt x="31756" y="28343"/>
                </a:lnTo>
                <a:lnTo>
                  <a:pt x="30662" y="28141"/>
                </a:lnTo>
                <a:close/>
              </a:path>
              <a:path w="704214" h="1108710">
                <a:moveTo>
                  <a:pt x="104514" y="28141"/>
                </a:moveTo>
                <a:lnTo>
                  <a:pt x="30662" y="28141"/>
                </a:lnTo>
                <a:lnTo>
                  <a:pt x="31756" y="28343"/>
                </a:lnTo>
                <a:lnTo>
                  <a:pt x="104862" y="28343"/>
                </a:lnTo>
                <a:lnTo>
                  <a:pt x="104514" y="28141"/>
                </a:lnTo>
                <a:close/>
              </a:path>
              <a:path w="704214" h="1108710">
                <a:moveTo>
                  <a:pt x="15897" y="26123"/>
                </a:moveTo>
                <a:lnTo>
                  <a:pt x="31201" y="28266"/>
                </a:lnTo>
                <a:lnTo>
                  <a:pt x="30662" y="28141"/>
                </a:lnTo>
                <a:lnTo>
                  <a:pt x="104514" y="28141"/>
                </a:lnTo>
                <a:lnTo>
                  <a:pt x="104335" y="28037"/>
                </a:lnTo>
                <a:lnTo>
                  <a:pt x="100518" y="26150"/>
                </a:lnTo>
                <a:lnTo>
                  <a:pt x="16474" y="26150"/>
                </a:lnTo>
                <a:lnTo>
                  <a:pt x="15897" y="26123"/>
                </a:lnTo>
                <a:close/>
              </a:path>
              <a:path w="704214" h="1108710">
                <a:moveTo>
                  <a:pt x="15312" y="26041"/>
                </a:moveTo>
                <a:lnTo>
                  <a:pt x="15897" y="26123"/>
                </a:lnTo>
                <a:lnTo>
                  <a:pt x="16474" y="26150"/>
                </a:lnTo>
                <a:lnTo>
                  <a:pt x="15312" y="26041"/>
                </a:lnTo>
                <a:close/>
              </a:path>
              <a:path w="704214" h="1108710">
                <a:moveTo>
                  <a:pt x="100297" y="26041"/>
                </a:moveTo>
                <a:lnTo>
                  <a:pt x="15312" y="26041"/>
                </a:lnTo>
                <a:lnTo>
                  <a:pt x="16474" y="26150"/>
                </a:lnTo>
                <a:lnTo>
                  <a:pt x="100518" y="26150"/>
                </a:lnTo>
                <a:lnTo>
                  <a:pt x="100297" y="26041"/>
                </a:lnTo>
                <a:close/>
              </a:path>
              <a:path w="704214" h="1108710">
                <a:moveTo>
                  <a:pt x="1197" y="0"/>
                </a:moveTo>
                <a:lnTo>
                  <a:pt x="0" y="25372"/>
                </a:lnTo>
                <a:lnTo>
                  <a:pt x="15897" y="26123"/>
                </a:lnTo>
                <a:lnTo>
                  <a:pt x="15312" y="26041"/>
                </a:lnTo>
                <a:lnTo>
                  <a:pt x="100297" y="26041"/>
                </a:lnTo>
                <a:lnTo>
                  <a:pt x="53261" y="7285"/>
                </a:lnTo>
                <a:lnTo>
                  <a:pt x="18256" y="806"/>
                </a:lnTo>
                <a:lnTo>
                  <a:pt x="1197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75278" y="1412605"/>
            <a:ext cx="1314450" cy="60388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76835" rIns="0" bIns="0" rtlCol="0">
            <a:spAutoFit/>
          </a:bodyPr>
          <a:lstStyle/>
          <a:p>
            <a:pPr marL="184150" marR="177165" indent="250190">
              <a:lnSpc>
                <a:spcPct val="100000"/>
              </a:lnSpc>
              <a:spcBef>
                <a:spcPts val="6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Image Classification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9815" y="1412605"/>
            <a:ext cx="1314450" cy="60388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18351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1445"/>
              </a:spcBef>
            </a:pP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9815" y="5073110"/>
            <a:ext cx="1314450" cy="60388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76835" rIns="0" bIns="0" rtlCol="0">
            <a:spAutoFit/>
          </a:bodyPr>
          <a:lstStyle/>
          <a:p>
            <a:pPr marL="302895" marR="295275" indent="34290">
              <a:lnSpc>
                <a:spcPct val="100000"/>
              </a:lnSpc>
              <a:spcBef>
                <a:spcPts val="6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Anomaly Detection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75278" y="5073110"/>
            <a:ext cx="1314450" cy="603885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18351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44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Recommenders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2701" y="1090249"/>
            <a:ext cx="9262745" cy="3983354"/>
            <a:chOff x="1062701" y="1090249"/>
            <a:chExt cx="9262745" cy="3983354"/>
          </a:xfrm>
        </p:grpSpPr>
        <p:sp>
          <p:nvSpPr>
            <p:cNvPr id="26" name="object 26"/>
            <p:cNvSpPr/>
            <p:nvPr/>
          </p:nvSpPr>
          <p:spPr>
            <a:xfrm>
              <a:off x="1062697" y="2016277"/>
              <a:ext cx="1403985" cy="3056890"/>
            </a:xfrm>
            <a:custGeom>
              <a:avLst/>
              <a:gdLst/>
              <a:ahLst/>
              <a:cxnLst/>
              <a:rect l="l" t="t" r="r" b="b"/>
              <a:pathLst>
                <a:path w="1403985" h="3056890">
                  <a:moveTo>
                    <a:pt x="231889" y="482815"/>
                  </a:moveTo>
                  <a:lnTo>
                    <a:pt x="231648" y="482587"/>
                  </a:lnTo>
                  <a:lnTo>
                    <a:pt x="231889" y="482815"/>
                  </a:lnTo>
                  <a:close/>
                </a:path>
                <a:path w="1403985" h="3056890">
                  <a:moveTo>
                    <a:pt x="874763" y="2377884"/>
                  </a:moveTo>
                  <a:lnTo>
                    <a:pt x="874547" y="2377656"/>
                  </a:lnTo>
                  <a:lnTo>
                    <a:pt x="874763" y="2377884"/>
                  </a:lnTo>
                  <a:close/>
                </a:path>
                <a:path w="1403985" h="3056890">
                  <a:moveTo>
                    <a:pt x="889101" y="2391460"/>
                  </a:moveTo>
                  <a:lnTo>
                    <a:pt x="888847" y="2391219"/>
                  </a:lnTo>
                  <a:lnTo>
                    <a:pt x="889101" y="2391460"/>
                  </a:lnTo>
                  <a:close/>
                </a:path>
                <a:path w="1403985" h="3056890">
                  <a:moveTo>
                    <a:pt x="903617" y="2403754"/>
                  </a:moveTo>
                  <a:lnTo>
                    <a:pt x="903351" y="2403525"/>
                  </a:lnTo>
                  <a:lnTo>
                    <a:pt x="903617" y="2403754"/>
                  </a:lnTo>
                  <a:close/>
                </a:path>
                <a:path w="1403985" h="3056890">
                  <a:moveTo>
                    <a:pt x="1402930" y="78435"/>
                  </a:moveTo>
                  <a:lnTo>
                    <a:pt x="1396022" y="62153"/>
                  </a:lnTo>
                  <a:lnTo>
                    <a:pt x="1369656" y="0"/>
                  </a:lnTo>
                  <a:lnTo>
                    <a:pt x="1326870" y="73672"/>
                  </a:lnTo>
                  <a:lnTo>
                    <a:pt x="1351788" y="75234"/>
                  </a:lnTo>
                  <a:lnTo>
                    <a:pt x="1349273" y="101104"/>
                  </a:lnTo>
                  <a:lnTo>
                    <a:pt x="1349171" y="101650"/>
                  </a:lnTo>
                  <a:lnTo>
                    <a:pt x="1340104" y="150571"/>
                  </a:lnTo>
                  <a:lnTo>
                    <a:pt x="1340002" y="150990"/>
                  </a:lnTo>
                  <a:lnTo>
                    <a:pt x="1327670" y="198945"/>
                  </a:lnTo>
                  <a:lnTo>
                    <a:pt x="1327531" y="199364"/>
                  </a:lnTo>
                  <a:lnTo>
                    <a:pt x="1312240" y="245745"/>
                  </a:lnTo>
                  <a:lnTo>
                    <a:pt x="1312075" y="246151"/>
                  </a:lnTo>
                  <a:lnTo>
                    <a:pt x="1294066" y="290537"/>
                  </a:lnTo>
                  <a:lnTo>
                    <a:pt x="1293876" y="290931"/>
                  </a:lnTo>
                  <a:lnTo>
                    <a:pt x="1273416" y="332905"/>
                  </a:lnTo>
                  <a:lnTo>
                    <a:pt x="1250569" y="372427"/>
                  </a:lnTo>
                  <a:lnTo>
                    <a:pt x="1225791" y="408698"/>
                  </a:lnTo>
                  <a:lnTo>
                    <a:pt x="1225435" y="409130"/>
                  </a:lnTo>
                  <a:lnTo>
                    <a:pt x="1199349" y="441325"/>
                  </a:lnTo>
                  <a:lnTo>
                    <a:pt x="1198918" y="441769"/>
                  </a:lnTo>
                  <a:lnTo>
                    <a:pt x="1171435" y="469988"/>
                  </a:lnTo>
                  <a:lnTo>
                    <a:pt x="1171054" y="470319"/>
                  </a:lnTo>
                  <a:lnTo>
                    <a:pt x="1157249" y="482498"/>
                  </a:lnTo>
                  <a:lnTo>
                    <a:pt x="1157528" y="482282"/>
                  </a:lnTo>
                  <a:lnTo>
                    <a:pt x="1156982" y="482727"/>
                  </a:lnTo>
                  <a:lnTo>
                    <a:pt x="1157249" y="482498"/>
                  </a:lnTo>
                  <a:lnTo>
                    <a:pt x="1156957" y="482727"/>
                  </a:lnTo>
                  <a:lnTo>
                    <a:pt x="1142720" y="493953"/>
                  </a:lnTo>
                  <a:lnTo>
                    <a:pt x="1143025" y="493737"/>
                  </a:lnTo>
                  <a:lnTo>
                    <a:pt x="1142428" y="494195"/>
                  </a:lnTo>
                  <a:lnTo>
                    <a:pt x="1142720" y="493953"/>
                  </a:lnTo>
                  <a:lnTo>
                    <a:pt x="1142377" y="494195"/>
                  </a:lnTo>
                  <a:lnTo>
                    <a:pt x="1128001" y="504215"/>
                  </a:lnTo>
                  <a:lnTo>
                    <a:pt x="1127620" y="504444"/>
                  </a:lnTo>
                  <a:lnTo>
                    <a:pt x="1113155" y="513194"/>
                  </a:lnTo>
                  <a:lnTo>
                    <a:pt x="1112710" y="513435"/>
                  </a:lnTo>
                  <a:lnTo>
                    <a:pt x="1098181" y="520915"/>
                  </a:lnTo>
                  <a:lnTo>
                    <a:pt x="1097686" y="521119"/>
                  </a:lnTo>
                  <a:lnTo>
                    <a:pt x="1083157" y="527291"/>
                  </a:lnTo>
                  <a:lnTo>
                    <a:pt x="1068120" y="532295"/>
                  </a:lnTo>
                  <a:lnTo>
                    <a:pt x="1053033" y="535914"/>
                  </a:lnTo>
                  <a:lnTo>
                    <a:pt x="1038021" y="538111"/>
                  </a:lnTo>
                  <a:lnTo>
                    <a:pt x="1005522" y="539711"/>
                  </a:lnTo>
                  <a:lnTo>
                    <a:pt x="988136" y="542239"/>
                  </a:lnTo>
                  <a:lnTo>
                    <a:pt x="937018" y="559206"/>
                  </a:lnTo>
                  <a:lnTo>
                    <a:pt x="888149" y="588759"/>
                  </a:lnTo>
                  <a:lnTo>
                    <a:pt x="857034" y="614730"/>
                  </a:lnTo>
                  <a:lnTo>
                    <a:pt x="827646" y="644918"/>
                  </a:lnTo>
                  <a:lnTo>
                    <a:pt x="799833" y="679234"/>
                  </a:lnTo>
                  <a:lnTo>
                    <a:pt x="773925" y="717156"/>
                  </a:lnTo>
                  <a:lnTo>
                    <a:pt x="750138" y="758291"/>
                  </a:lnTo>
                  <a:lnTo>
                    <a:pt x="728726" y="802233"/>
                  </a:lnTo>
                  <a:lnTo>
                    <a:pt x="709904" y="848614"/>
                  </a:lnTo>
                  <a:lnTo>
                    <a:pt x="693940" y="897026"/>
                  </a:lnTo>
                  <a:lnTo>
                    <a:pt x="681075" y="947077"/>
                  </a:lnTo>
                  <a:lnTo>
                    <a:pt x="676821" y="970013"/>
                  </a:lnTo>
                  <a:lnTo>
                    <a:pt x="673722" y="951966"/>
                  </a:lnTo>
                  <a:lnTo>
                    <a:pt x="662508" y="903541"/>
                  </a:lnTo>
                  <a:lnTo>
                    <a:pt x="648627" y="856703"/>
                  </a:lnTo>
                  <a:lnTo>
                    <a:pt x="632333" y="811885"/>
                  </a:lnTo>
                  <a:lnTo>
                    <a:pt x="613892" y="769480"/>
                  </a:lnTo>
                  <a:lnTo>
                    <a:pt x="609003" y="758634"/>
                  </a:lnTo>
                  <a:lnTo>
                    <a:pt x="593623" y="729919"/>
                  </a:lnTo>
                  <a:lnTo>
                    <a:pt x="586981" y="717524"/>
                  </a:lnTo>
                  <a:lnTo>
                    <a:pt x="571855" y="693623"/>
                  </a:lnTo>
                  <a:lnTo>
                    <a:pt x="562991" y="679602"/>
                  </a:lnTo>
                  <a:lnTo>
                    <a:pt x="549008" y="660984"/>
                  </a:lnTo>
                  <a:lnTo>
                    <a:pt x="537222" y="645287"/>
                  </a:lnTo>
                  <a:lnTo>
                    <a:pt x="525640" y="632447"/>
                  </a:lnTo>
                  <a:lnTo>
                    <a:pt x="514477" y="620064"/>
                  </a:lnTo>
                  <a:lnTo>
                    <a:pt x="509981" y="615073"/>
                  </a:lnTo>
                  <a:lnTo>
                    <a:pt x="503212" y="608634"/>
                  </a:lnTo>
                  <a:lnTo>
                    <a:pt x="471487" y="581812"/>
                  </a:lnTo>
                  <a:lnTo>
                    <a:pt x="466242" y="577862"/>
                  </a:lnTo>
                  <a:lnTo>
                    <a:pt x="462622" y="575500"/>
                  </a:lnTo>
                  <a:lnTo>
                    <a:pt x="455587" y="570903"/>
                  </a:lnTo>
                  <a:lnTo>
                    <a:pt x="455066" y="570560"/>
                  </a:lnTo>
                  <a:lnTo>
                    <a:pt x="451078" y="567956"/>
                  </a:lnTo>
                  <a:lnTo>
                    <a:pt x="449859" y="567270"/>
                  </a:lnTo>
                  <a:lnTo>
                    <a:pt x="449402" y="567016"/>
                  </a:lnTo>
                  <a:lnTo>
                    <a:pt x="445858" y="565048"/>
                  </a:lnTo>
                  <a:lnTo>
                    <a:pt x="445604" y="564908"/>
                  </a:lnTo>
                  <a:lnTo>
                    <a:pt x="435648" y="559371"/>
                  </a:lnTo>
                  <a:lnTo>
                    <a:pt x="419963" y="552183"/>
                  </a:lnTo>
                  <a:lnTo>
                    <a:pt x="404037" y="546455"/>
                  </a:lnTo>
                  <a:lnTo>
                    <a:pt x="387921" y="542277"/>
                  </a:lnTo>
                  <a:lnTo>
                    <a:pt x="371640" y="539711"/>
                  </a:lnTo>
                  <a:lnTo>
                    <a:pt x="343458" y="538213"/>
                  </a:lnTo>
                  <a:lnTo>
                    <a:pt x="341553" y="538111"/>
                  </a:lnTo>
                  <a:lnTo>
                    <a:pt x="341337" y="538086"/>
                  </a:lnTo>
                  <a:lnTo>
                    <a:pt x="328790" y="536105"/>
                  </a:lnTo>
                  <a:lnTo>
                    <a:pt x="327787" y="535952"/>
                  </a:lnTo>
                  <a:lnTo>
                    <a:pt x="327418" y="535851"/>
                  </a:lnTo>
                  <a:lnTo>
                    <a:pt x="314756" y="532561"/>
                  </a:lnTo>
                  <a:lnTo>
                    <a:pt x="313994" y="532371"/>
                  </a:lnTo>
                  <a:lnTo>
                    <a:pt x="313588" y="532218"/>
                  </a:lnTo>
                  <a:lnTo>
                    <a:pt x="300799" y="527621"/>
                  </a:lnTo>
                  <a:lnTo>
                    <a:pt x="300189" y="527405"/>
                  </a:lnTo>
                  <a:lnTo>
                    <a:pt x="299783" y="527227"/>
                  </a:lnTo>
                  <a:lnTo>
                    <a:pt x="286893" y="521309"/>
                  </a:lnTo>
                  <a:lnTo>
                    <a:pt x="286372" y="521081"/>
                  </a:lnTo>
                  <a:lnTo>
                    <a:pt x="286004" y="520865"/>
                  </a:lnTo>
                  <a:lnTo>
                    <a:pt x="273037" y="513664"/>
                  </a:lnTo>
                  <a:lnTo>
                    <a:pt x="272592" y="513422"/>
                  </a:lnTo>
                  <a:lnTo>
                    <a:pt x="272249" y="513194"/>
                  </a:lnTo>
                  <a:lnTo>
                    <a:pt x="259283" y="504710"/>
                  </a:lnTo>
                  <a:lnTo>
                    <a:pt x="258902" y="504469"/>
                  </a:lnTo>
                  <a:lnTo>
                    <a:pt x="258597" y="504228"/>
                  </a:lnTo>
                  <a:lnTo>
                    <a:pt x="245643" y="494487"/>
                  </a:lnTo>
                  <a:lnTo>
                    <a:pt x="245325" y="494258"/>
                  </a:lnTo>
                  <a:lnTo>
                    <a:pt x="245605" y="494487"/>
                  </a:lnTo>
                  <a:lnTo>
                    <a:pt x="245008" y="494017"/>
                  </a:lnTo>
                  <a:lnTo>
                    <a:pt x="245325" y="494258"/>
                  </a:lnTo>
                  <a:lnTo>
                    <a:pt x="245046" y="494017"/>
                  </a:lnTo>
                  <a:lnTo>
                    <a:pt x="232168" y="483057"/>
                  </a:lnTo>
                  <a:lnTo>
                    <a:pt x="231622" y="482587"/>
                  </a:lnTo>
                  <a:lnTo>
                    <a:pt x="219151" y="470674"/>
                  </a:lnTo>
                  <a:lnTo>
                    <a:pt x="218770" y="470319"/>
                  </a:lnTo>
                  <a:lnTo>
                    <a:pt x="218465" y="469988"/>
                  </a:lnTo>
                  <a:lnTo>
                    <a:pt x="193357" y="442137"/>
                  </a:lnTo>
                  <a:lnTo>
                    <a:pt x="192938" y="441680"/>
                  </a:lnTo>
                  <a:lnTo>
                    <a:pt x="192620" y="441248"/>
                  </a:lnTo>
                  <a:lnTo>
                    <a:pt x="168783" y="409511"/>
                  </a:lnTo>
                  <a:lnTo>
                    <a:pt x="168465" y="409079"/>
                  </a:lnTo>
                  <a:lnTo>
                    <a:pt x="168211" y="408673"/>
                  </a:lnTo>
                  <a:lnTo>
                    <a:pt x="145757" y="373202"/>
                  </a:lnTo>
                  <a:lnTo>
                    <a:pt x="145503" y="372795"/>
                  </a:lnTo>
                  <a:lnTo>
                    <a:pt x="145300" y="372402"/>
                  </a:lnTo>
                  <a:lnTo>
                    <a:pt x="124536" y="333641"/>
                  </a:lnTo>
                  <a:lnTo>
                    <a:pt x="124333" y="333248"/>
                  </a:lnTo>
                  <a:lnTo>
                    <a:pt x="124155" y="332879"/>
                  </a:lnTo>
                  <a:lnTo>
                    <a:pt x="105371" y="291249"/>
                  </a:lnTo>
                  <a:lnTo>
                    <a:pt x="105194" y="290868"/>
                  </a:lnTo>
                  <a:lnTo>
                    <a:pt x="105054" y="290487"/>
                  </a:lnTo>
                  <a:lnTo>
                    <a:pt x="88493" y="246418"/>
                  </a:lnTo>
                  <a:lnTo>
                    <a:pt x="88353" y="246037"/>
                  </a:lnTo>
                  <a:lnTo>
                    <a:pt x="88468" y="246418"/>
                  </a:lnTo>
                  <a:lnTo>
                    <a:pt x="88214" y="245656"/>
                  </a:lnTo>
                  <a:lnTo>
                    <a:pt x="88353" y="246037"/>
                  </a:lnTo>
                  <a:lnTo>
                    <a:pt x="88239" y="245656"/>
                  </a:lnTo>
                  <a:lnTo>
                    <a:pt x="74168" y="199580"/>
                  </a:lnTo>
                  <a:lnTo>
                    <a:pt x="74066" y="199313"/>
                  </a:lnTo>
                  <a:lnTo>
                    <a:pt x="73952" y="198818"/>
                  </a:lnTo>
                  <a:lnTo>
                    <a:pt x="62611" y="151155"/>
                  </a:lnTo>
                  <a:lnTo>
                    <a:pt x="62509" y="150761"/>
                  </a:lnTo>
                  <a:lnTo>
                    <a:pt x="62445" y="150368"/>
                  </a:lnTo>
                  <a:lnTo>
                    <a:pt x="54089" y="101739"/>
                  </a:lnTo>
                  <a:lnTo>
                    <a:pt x="54000" y="101231"/>
                  </a:lnTo>
                  <a:lnTo>
                    <a:pt x="53962" y="100736"/>
                  </a:lnTo>
                  <a:lnTo>
                    <a:pt x="51676" y="75323"/>
                  </a:lnTo>
                  <a:lnTo>
                    <a:pt x="76631" y="73875"/>
                  </a:lnTo>
                  <a:lnTo>
                    <a:pt x="69964" y="62255"/>
                  </a:lnTo>
                  <a:lnTo>
                    <a:pt x="34188" y="0"/>
                  </a:lnTo>
                  <a:lnTo>
                    <a:pt x="558" y="78270"/>
                  </a:lnTo>
                  <a:lnTo>
                    <a:pt x="26314" y="76784"/>
                  </a:lnTo>
                  <a:lnTo>
                    <a:pt x="28803" y="104521"/>
                  </a:lnTo>
                  <a:lnTo>
                    <a:pt x="37617" y="155854"/>
                  </a:lnTo>
                  <a:lnTo>
                    <a:pt x="49517" y="205854"/>
                  </a:lnTo>
                  <a:lnTo>
                    <a:pt x="64300" y="254215"/>
                  </a:lnTo>
                  <a:lnTo>
                    <a:pt x="81711" y="300558"/>
                  </a:lnTo>
                  <a:lnTo>
                    <a:pt x="101536" y="344487"/>
                  </a:lnTo>
                  <a:lnTo>
                    <a:pt x="123545" y="385597"/>
                  </a:lnTo>
                  <a:lnTo>
                    <a:pt x="147548" y="423519"/>
                  </a:lnTo>
                  <a:lnTo>
                    <a:pt x="173316" y="457847"/>
                  </a:lnTo>
                  <a:lnTo>
                    <a:pt x="200558" y="488048"/>
                  </a:lnTo>
                  <a:lnTo>
                    <a:pt x="229438" y="514083"/>
                  </a:lnTo>
                  <a:lnTo>
                    <a:pt x="274891" y="543750"/>
                  </a:lnTo>
                  <a:lnTo>
                    <a:pt x="322618" y="560844"/>
                  </a:lnTo>
                  <a:lnTo>
                    <a:pt x="368985" y="565010"/>
                  </a:lnTo>
                  <a:lnTo>
                    <a:pt x="382739" y="567182"/>
                  </a:lnTo>
                  <a:lnTo>
                    <a:pt x="396532" y="570750"/>
                  </a:lnTo>
                  <a:lnTo>
                    <a:pt x="410349" y="575716"/>
                  </a:lnTo>
                  <a:lnTo>
                    <a:pt x="410756" y="575906"/>
                  </a:lnTo>
                  <a:lnTo>
                    <a:pt x="424167" y="582053"/>
                  </a:lnTo>
                  <a:lnTo>
                    <a:pt x="465226" y="608888"/>
                  </a:lnTo>
                  <a:lnTo>
                    <a:pt x="465493" y="609117"/>
                  </a:lnTo>
                  <a:lnTo>
                    <a:pt x="478650" y="620318"/>
                  </a:lnTo>
                  <a:lnTo>
                    <a:pt x="517588" y="661441"/>
                  </a:lnTo>
                  <a:lnTo>
                    <a:pt x="542074" y="694042"/>
                  </a:lnTo>
                  <a:lnTo>
                    <a:pt x="542328" y="694448"/>
                  </a:lnTo>
                  <a:lnTo>
                    <a:pt x="565023" y="730326"/>
                  </a:lnTo>
                  <a:lnTo>
                    <a:pt x="565238" y="730719"/>
                  </a:lnTo>
                  <a:lnTo>
                    <a:pt x="586206" y="769874"/>
                  </a:lnTo>
                  <a:lnTo>
                    <a:pt x="586371" y="770255"/>
                  </a:lnTo>
                  <a:lnTo>
                    <a:pt x="605345" y="812266"/>
                  </a:lnTo>
                  <a:lnTo>
                    <a:pt x="605485" y="812634"/>
                  </a:lnTo>
                  <a:lnTo>
                    <a:pt x="622185" y="857097"/>
                  </a:lnTo>
                  <a:lnTo>
                    <a:pt x="622071" y="856703"/>
                  </a:lnTo>
                  <a:lnTo>
                    <a:pt x="622325" y="857465"/>
                  </a:lnTo>
                  <a:lnTo>
                    <a:pt x="622185" y="857097"/>
                  </a:lnTo>
                  <a:lnTo>
                    <a:pt x="622300" y="857465"/>
                  </a:lnTo>
                  <a:lnTo>
                    <a:pt x="636485" y="903935"/>
                  </a:lnTo>
                  <a:lnTo>
                    <a:pt x="636397" y="903541"/>
                  </a:lnTo>
                  <a:lnTo>
                    <a:pt x="636612" y="904303"/>
                  </a:lnTo>
                  <a:lnTo>
                    <a:pt x="636485" y="903935"/>
                  </a:lnTo>
                  <a:lnTo>
                    <a:pt x="636587" y="904303"/>
                  </a:lnTo>
                  <a:lnTo>
                    <a:pt x="648030" y="952373"/>
                  </a:lnTo>
                  <a:lnTo>
                    <a:pt x="648093" y="952754"/>
                  </a:lnTo>
                  <a:lnTo>
                    <a:pt x="656539" y="1001979"/>
                  </a:lnTo>
                  <a:lnTo>
                    <a:pt x="656501" y="1001572"/>
                  </a:lnTo>
                  <a:lnTo>
                    <a:pt x="656615" y="1002398"/>
                  </a:lnTo>
                  <a:lnTo>
                    <a:pt x="656539" y="1001979"/>
                  </a:lnTo>
                  <a:lnTo>
                    <a:pt x="656590" y="1002398"/>
                  </a:lnTo>
                  <a:lnTo>
                    <a:pt x="661822" y="1052372"/>
                  </a:lnTo>
                  <a:lnTo>
                    <a:pt x="661809" y="1051928"/>
                  </a:lnTo>
                  <a:lnTo>
                    <a:pt x="661873" y="1052804"/>
                  </a:lnTo>
                  <a:lnTo>
                    <a:pt x="661822" y="1052372"/>
                  </a:lnTo>
                  <a:lnTo>
                    <a:pt x="661847" y="1052804"/>
                  </a:lnTo>
                  <a:lnTo>
                    <a:pt x="663651" y="1103579"/>
                  </a:lnTo>
                  <a:lnTo>
                    <a:pt x="676249" y="1103134"/>
                  </a:lnTo>
                  <a:lnTo>
                    <a:pt x="689038" y="1103617"/>
                  </a:lnTo>
                  <a:lnTo>
                    <a:pt x="690994" y="1052906"/>
                  </a:lnTo>
                  <a:lnTo>
                    <a:pt x="690994" y="1052474"/>
                  </a:lnTo>
                  <a:lnTo>
                    <a:pt x="696645" y="1002563"/>
                  </a:lnTo>
                  <a:lnTo>
                    <a:pt x="696785" y="1001674"/>
                  </a:lnTo>
                  <a:lnTo>
                    <a:pt x="705815" y="952969"/>
                  </a:lnTo>
                  <a:lnTo>
                    <a:pt x="705891" y="952538"/>
                  </a:lnTo>
                  <a:lnTo>
                    <a:pt x="706005" y="952131"/>
                  </a:lnTo>
                  <a:lnTo>
                    <a:pt x="718223" y="904570"/>
                  </a:lnTo>
                  <a:lnTo>
                    <a:pt x="718324" y="904176"/>
                  </a:lnTo>
                  <a:lnTo>
                    <a:pt x="718464" y="903757"/>
                  </a:lnTo>
                  <a:lnTo>
                    <a:pt x="733628" y="857770"/>
                  </a:lnTo>
                  <a:lnTo>
                    <a:pt x="733767" y="857364"/>
                  </a:lnTo>
                  <a:lnTo>
                    <a:pt x="733920" y="856970"/>
                  </a:lnTo>
                  <a:lnTo>
                    <a:pt x="751776" y="812977"/>
                  </a:lnTo>
                  <a:lnTo>
                    <a:pt x="751928" y="812584"/>
                  </a:lnTo>
                  <a:lnTo>
                    <a:pt x="752132" y="812190"/>
                  </a:lnTo>
                  <a:lnTo>
                    <a:pt x="772388" y="770610"/>
                  </a:lnTo>
                  <a:lnTo>
                    <a:pt x="772579" y="770216"/>
                  </a:lnTo>
                  <a:lnTo>
                    <a:pt x="772807" y="769823"/>
                  </a:lnTo>
                  <a:lnTo>
                    <a:pt x="795197" y="731088"/>
                  </a:lnTo>
                  <a:lnTo>
                    <a:pt x="795439" y="730681"/>
                  </a:lnTo>
                  <a:lnTo>
                    <a:pt x="795705" y="730275"/>
                  </a:lnTo>
                  <a:lnTo>
                    <a:pt x="819937" y="694829"/>
                  </a:lnTo>
                  <a:lnTo>
                    <a:pt x="820204" y="694423"/>
                  </a:lnTo>
                  <a:lnTo>
                    <a:pt x="820559" y="693991"/>
                  </a:lnTo>
                  <a:lnTo>
                    <a:pt x="846315" y="662228"/>
                  </a:lnTo>
                  <a:lnTo>
                    <a:pt x="846658" y="661809"/>
                  </a:lnTo>
                  <a:lnTo>
                    <a:pt x="847090" y="661365"/>
                  </a:lnTo>
                  <a:lnTo>
                    <a:pt x="874242" y="633463"/>
                  </a:lnTo>
                  <a:lnTo>
                    <a:pt x="874560" y="633145"/>
                  </a:lnTo>
                  <a:lnTo>
                    <a:pt x="874953" y="632802"/>
                  </a:lnTo>
                  <a:lnTo>
                    <a:pt x="888504" y="620839"/>
                  </a:lnTo>
                  <a:lnTo>
                    <a:pt x="888746" y="620623"/>
                  </a:lnTo>
                  <a:lnTo>
                    <a:pt x="889038" y="620395"/>
                  </a:lnTo>
                  <a:lnTo>
                    <a:pt x="903008" y="609384"/>
                  </a:lnTo>
                  <a:lnTo>
                    <a:pt x="903274" y="609168"/>
                  </a:lnTo>
                  <a:lnTo>
                    <a:pt x="903617" y="608939"/>
                  </a:lnTo>
                  <a:lnTo>
                    <a:pt x="917689" y="599122"/>
                  </a:lnTo>
                  <a:lnTo>
                    <a:pt x="917994" y="598919"/>
                  </a:lnTo>
                  <a:lnTo>
                    <a:pt x="918375" y="598690"/>
                  </a:lnTo>
                  <a:lnTo>
                    <a:pt x="932522" y="590118"/>
                  </a:lnTo>
                  <a:lnTo>
                    <a:pt x="932840" y="589927"/>
                  </a:lnTo>
                  <a:lnTo>
                    <a:pt x="933297" y="589699"/>
                  </a:lnTo>
                  <a:lnTo>
                    <a:pt x="947458" y="582396"/>
                  </a:lnTo>
                  <a:lnTo>
                    <a:pt x="978598" y="570661"/>
                  </a:lnTo>
                  <a:lnTo>
                    <a:pt x="992606" y="567296"/>
                  </a:lnTo>
                  <a:lnTo>
                    <a:pt x="992949" y="567207"/>
                  </a:lnTo>
                  <a:lnTo>
                    <a:pt x="993876" y="567080"/>
                  </a:lnTo>
                  <a:lnTo>
                    <a:pt x="1007783" y="565048"/>
                  </a:lnTo>
                  <a:lnTo>
                    <a:pt x="1007986" y="565023"/>
                  </a:lnTo>
                  <a:lnTo>
                    <a:pt x="1009777" y="564934"/>
                  </a:lnTo>
                  <a:lnTo>
                    <a:pt x="1040472" y="563422"/>
                  </a:lnTo>
                  <a:lnTo>
                    <a:pt x="1057859" y="560882"/>
                  </a:lnTo>
                  <a:lnTo>
                    <a:pt x="1108976" y="543928"/>
                  </a:lnTo>
                  <a:lnTo>
                    <a:pt x="1120330" y="538073"/>
                  </a:lnTo>
                  <a:lnTo>
                    <a:pt x="1124267" y="536054"/>
                  </a:lnTo>
                  <a:lnTo>
                    <a:pt x="1124686" y="535825"/>
                  </a:lnTo>
                  <a:lnTo>
                    <a:pt x="1125562" y="535381"/>
                  </a:lnTo>
                  <a:lnTo>
                    <a:pt x="1130376" y="532472"/>
                  </a:lnTo>
                  <a:lnTo>
                    <a:pt x="1130871" y="532168"/>
                  </a:lnTo>
                  <a:lnTo>
                    <a:pt x="1138605" y="527481"/>
                  </a:lnTo>
                  <a:lnTo>
                    <a:pt x="1139190" y="527126"/>
                  </a:lnTo>
                  <a:lnTo>
                    <a:pt x="1141857" y="525513"/>
                  </a:lnTo>
                  <a:lnTo>
                    <a:pt x="1148727" y="520725"/>
                  </a:lnTo>
                  <a:lnTo>
                    <a:pt x="1157859" y="514362"/>
                  </a:lnTo>
                  <a:lnTo>
                    <a:pt x="1188961" y="488391"/>
                  </a:lnTo>
                  <a:lnTo>
                    <a:pt x="1207198" y="469658"/>
                  </a:lnTo>
                  <a:lnTo>
                    <a:pt x="1218349" y="458203"/>
                  </a:lnTo>
                  <a:lnTo>
                    <a:pt x="1232382" y="440905"/>
                  </a:lnTo>
                  <a:lnTo>
                    <a:pt x="1246174" y="423887"/>
                  </a:lnTo>
                  <a:lnTo>
                    <a:pt x="1256817" y="408305"/>
                  </a:lnTo>
                  <a:lnTo>
                    <a:pt x="1272082" y="385965"/>
                  </a:lnTo>
                  <a:lnTo>
                    <a:pt x="1280134" y="372033"/>
                  </a:lnTo>
                  <a:lnTo>
                    <a:pt x="1295857" y="344843"/>
                  </a:lnTo>
                  <a:lnTo>
                    <a:pt x="1301864" y="332511"/>
                  </a:lnTo>
                  <a:lnTo>
                    <a:pt x="1317282" y="300888"/>
                  </a:lnTo>
                  <a:lnTo>
                    <a:pt x="1321638" y="290144"/>
                  </a:lnTo>
                  <a:lnTo>
                    <a:pt x="1336090" y="254508"/>
                  </a:lnTo>
                  <a:lnTo>
                    <a:pt x="1352054" y="206108"/>
                  </a:lnTo>
                  <a:lnTo>
                    <a:pt x="1364919" y="156057"/>
                  </a:lnTo>
                  <a:lnTo>
                    <a:pt x="1366012" y="150152"/>
                  </a:lnTo>
                  <a:lnTo>
                    <a:pt x="1374457" y="104660"/>
                  </a:lnTo>
                  <a:lnTo>
                    <a:pt x="1374851" y="100571"/>
                  </a:lnTo>
                  <a:lnTo>
                    <a:pt x="1377149" y="76822"/>
                  </a:lnTo>
                  <a:lnTo>
                    <a:pt x="1402930" y="78435"/>
                  </a:lnTo>
                  <a:close/>
                </a:path>
                <a:path w="1403985" h="3056890">
                  <a:moveTo>
                    <a:pt x="1403527" y="2978670"/>
                  </a:moveTo>
                  <a:lnTo>
                    <a:pt x="1377708" y="2980080"/>
                  </a:lnTo>
                  <a:lnTo>
                    <a:pt x="1374724" y="2947530"/>
                  </a:lnTo>
                  <a:lnTo>
                    <a:pt x="1374470" y="2944711"/>
                  </a:lnTo>
                  <a:lnTo>
                    <a:pt x="1365770" y="2894380"/>
                  </a:lnTo>
                  <a:lnTo>
                    <a:pt x="1353629" y="2842336"/>
                  </a:lnTo>
                  <a:lnTo>
                    <a:pt x="1338592" y="2791993"/>
                  </a:lnTo>
                  <a:lnTo>
                    <a:pt x="1320939" y="2743809"/>
                  </a:lnTo>
                  <a:lnTo>
                    <a:pt x="1317409" y="2734449"/>
                  </a:lnTo>
                  <a:lnTo>
                    <a:pt x="1300962" y="2698229"/>
                  </a:lnTo>
                  <a:lnTo>
                    <a:pt x="1296022" y="2687332"/>
                  </a:lnTo>
                  <a:lnTo>
                    <a:pt x="1278991" y="2655697"/>
                  </a:lnTo>
                  <a:lnTo>
                    <a:pt x="1255369" y="2616657"/>
                  </a:lnTo>
                  <a:lnTo>
                    <a:pt x="1230541" y="2581554"/>
                  </a:lnTo>
                  <a:lnTo>
                    <a:pt x="1205903" y="2551074"/>
                  </a:lnTo>
                  <a:lnTo>
                    <a:pt x="1193152" y="2537498"/>
                  </a:lnTo>
                  <a:lnTo>
                    <a:pt x="1189177" y="2533319"/>
                  </a:lnTo>
                  <a:lnTo>
                    <a:pt x="1158201" y="2505557"/>
                  </a:lnTo>
                  <a:lnTo>
                    <a:pt x="1156817" y="2504529"/>
                  </a:lnTo>
                  <a:lnTo>
                    <a:pt x="1145794" y="2496274"/>
                  </a:lnTo>
                  <a:lnTo>
                    <a:pt x="1142199" y="2493581"/>
                  </a:lnTo>
                  <a:lnTo>
                    <a:pt x="1135849" y="2489454"/>
                  </a:lnTo>
                  <a:lnTo>
                    <a:pt x="1128166" y="2484463"/>
                  </a:lnTo>
                  <a:lnTo>
                    <a:pt x="1127645" y="2484120"/>
                  </a:lnTo>
                  <a:lnTo>
                    <a:pt x="1125893" y="2482977"/>
                  </a:lnTo>
                  <a:lnTo>
                    <a:pt x="1121486" y="2480538"/>
                  </a:lnTo>
                  <a:lnTo>
                    <a:pt x="1121029" y="2480297"/>
                  </a:lnTo>
                  <a:lnTo>
                    <a:pt x="1117130" y="2478138"/>
                  </a:lnTo>
                  <a:lnTo>
                    <a:pt x="1075334" y="2460002"/>
                  </a:lnTo>
                  <a:lnTo>
                    <a:pt x="1009992" y="2451189"/>
                  </a:lnTo>
                  <a:lnTo>
                    <a:pt x="1008075" y="2451087"/>
                  </a:lnTo>
                  <a:lnTo>
                    <a:pt x="1007859" y="2451062"/>
                  </a:lnTo>
                  <a:lnTo>
                    <a:pt x="994105" y="2448903"/>
                  </a:lnTo>
                  <a:lnTo>
                    <a:pt x="993114" y="2448750"/>
                  </a:lnTo>
                  <a:lnTo>
                    <a:pt x="992746" y="2448649"/>
                  </a:lnTo>
                  <a:lnTo>
                    <a:pt x="978877" y="2445080"/>
                  </a:lnTo>
                  <a:lnTo>
                    <a:pt x="978128" y="2444877"/>
                  </a:lnTo>
                  <a:lnTo>
                    <a:pt x="977722" y="2444737"/>
                  </a:lnTo>
                  <a:lnTo>
                    <a:pt x="963739" y="2439733"/>
                  </a:lnTo>
                  <a:lnTo>
                    <a:pt x="963129" y="2439517"/>
                  </a:lnTo>
                  <a:lnTo>
                    <a:pt x="918718" y="2415019"/>
                  </a:lnTo>
                  <a:lnTo>
                    <a:pt x="918032" y="2414536"/>
                  </a:lnTo>
                  <a:lnTo>
                    <a:pt x="903960" y="2404008"/>
                  </a:lnTo>
                  <a:lnTo>
                    <a:pt x="903617" y="2403754"/>
                  </a:lnTo>
                  <a:lnTo>
                    <a:pt x="903922" y="2404008"/>
                  </a:lnTo>
                  <a:lnTo>
                    <a:pt x="903325" y="2403525"/>
                  </a:lnTo>
                  <a:lnTo>
                    <a:pt x="889368" y="2391689"/>
                  </a:lnTo>
                  <a:lnTo>
                    <a:pt x="888822" y="2391219"/>
                  </a:lnTo>
                  <a:lnTo>
                    <a:pt x="875017" y="2378125"/>
                  </a:lnTo>
                  <a:lnTo>
                    <a:pt x="874534" y="2377656"/>
                  </a:lnTo>
                  <a:lnTo>
                    <a:pt x="860920" y="2363343"/>
                  </a:lnTo>
                  <a:lnTo>
                    <a:pt x="860488" y="2362898"/>
                  </a:lnTo>
                  <a:lnTo>
                    <a:pt x="860691" y="2363101"/>
                  </a:lnTo>
                  <a:lnTo>
                    <a:pt x="860513" y="2362898"/>
                  </a:lnTo>
                  <a:lnTo>
                    <a:pt x="847318" y="2347633"/>
                  </a:lnTo>
                  <a:lnTo>
                    <a:pt x="820788" y="2312543"/>
                  </a:lnTo>
                  <a:lnTo>
                    <a:pt x="795896" y="2273503"/>
                  </a:lnTo>
                  <a:lnTo>
                    <a:pt x="772960" y="2230971"/>
                  </a:lnTo>
                  <a:lnTo>
                    <a:pt x="772744" y="2230590"/>
                  </a:lnTo>
                  <a:lnTo>
                    <a:pt x="772579" y="2230196"/>
                  </a:lnTo>
                  <a:lnTo>
                    <a:pt x="752233" y="2185390"/>
                  </a:lnTo>
                  <a:lnTo>
                    <a:pt x="752055" y="2184997"/>
                  </a:lnTo>
                  <a:lnTo>
                    <a:pt x="751916" y="2184628"/>
                  </a:lnTo>
                  <a:lnTo>
                    <a:pt x="733996" y="2137206"/>
                  </a:lnTo>
                  <a:lnTo>
                    <a:pt x="733856" y="2136825"/>
                  </a:lnTo>
                  <a:lnTo>
                    <a:pt x="733971" y="2137206"/>
                  </a:lnTo>
                  <a:lnTo>
                    <a:pt x="733717" y="2136444"/>
                  </a:lnTo>
                  <a:lnTo>
                    <a:pt x="733856" y="2136825"/>
                  </a:lnTo>
                  <a:lnTo>
                    <a:pt x="733742" y="2136444"/>
                  </a:lnTo>
                  <a:lnTo>
                    <a:pt x="718515" y="2086864"/>
                  </a:lnTo>
                  <a:lnTo>
                    <a:pt x="718388" y="2086470"/>
                  </a:lnTo>
                  <a:lnTo>
                    <a:pt x="718489" y="2086864"/>
                  </a:lnTo>
                  <a:lnTo>
                    <a:pt x="718375" y="2086470"/>
                  </a:lnTo>
                  <a:lnTo>
                    <a:pt x="718299" y="2086089"/>
                  </a:lnTo>
                  <a:lnTo>
                    <a:pt x="706031" y="2034806"/>
                  </a:lnTo>
                  <a:lnTo>
                    <a:pt x="705929" y="2034413"/>
                  </a:lnTo>
                  <a:lnTo>
                    <a:pt x="705866" y="2034019"/>
                  </a:lnTo>
                  <a:lnTo>
                    <a:pt x="696785" y="1981492"/>
                  </a:lnTo>
                  <a:lnTo>
                    <a:pt x="696722" y="1981073"/>
                  </a:lnTo>
                  <a:lnTo>
                    <a:pt x="696760" y="1981492"/>
                  </a:lnTo>
                  <a:lnTo>
                    <a:pt x="696696" y="1981009"/>
                  </a:lnTo>
                  <a:lnTo>
                    <a:pt x="696671" y="1980768"/>
                  </a:lnTo>
                  <a:lnTo>
                    <a:pt x="691057" y="1927352"/>
                  </a:lnTo>
                  <a:lnTo>
                    <a:pt x="691019" y="1927047"/>
                  </a:lnTo>
                  <a:lnTo>
                    <a:pt x="691007" y="1926920"/>
                  </a:lnTo>
                  <a:lnTo>
                    <a:pt x="690994" y="1926475"/>
                  </a:lnTo>
                  <a:lnTo>
                    <a:pt x="689038" y="1871903"/>
                  </a:lnTo>
                  <a:lnTo>
                    <a:pt x="676338" y="1872361"/>
                  </a:lnTo>
                  <a:lnTo>
                    <a:pt x="663651" y="1871929"/>
                  </a:lnTo>
                  <a:lnTo>
                    <a:pt x="661822" y="1926983"/>
                  </a:lnTo>
                  <a:lnTo>
                    <a:pt x="661860" y="1926577"/>
                  </a:lnTo>
                  <a:lnTo>
                    <a:pt x="661809" y="1927390"/>
                  </a:lnTo>
                  <a:lnTo>
                    <a:pt x="661822" y="1926983"/>
                  </a:lnTo>
                  <a:lnTo>
                    <a:pt x="661784" y="1927390"/>
                  </a:lnTo>
                  <a:lnTo>
                    <a:pt x="656526" y="1981200"/>
                  </a:lnTo>
                  <a:lnTo>
                    <a:pt x="656590" y="1980819"/>
                  </a:lnTo>
                  <a:lnTo>
                    <a:pt x="656488" y="1981593"/>
                  </a:lnTo>
                  <a:lnTo>
                    <a:pt x="656526" y="1981200"/>
                  </a:lnTo>
                  <a:lnTo>
                    <a:pt x="656463" y="1981593"/>
                  </a:lnTo>
                  <a:lnTo>
                    <a:pt x="647992" y="2034603"/>
                  </a:lnTo>
                  <a:lnTo>
                    <a:pt x="647903" y="2034971"/>
                  </a:lnTo>
                  <a:lnTo>
                    <a:pt x="636435" y="2086711"/>
                  </a:lnTo>
                  <a:lnTo>
                    <a:pt x="636333" y="2087067"/>
                  </a:lnTo>
                  <a:lnTo>
                    <a:pt x="622096" y="2137105"/>
                  </a:lnTo>
                  <a:lnTo>
                    <a:pt x="621969" y="2137460"/>
                  </a:lnTo>
                  <a:lnTo>
                    <a:pt x="605231" y="2185314"/>
                  </a:lnTo>
                  <a:lnTo>
                    <a:pt x="605066" y="2185682"/>
                  </a:lnTo>
                  <a:lnTo>
                    <a:pt x="586054" y="2230920"/>
                  </a:lnTo>
                  <a:lnTo>
                    <a:pt x="585863" y="2231301"/>
                  </a:lnTo>
                  <a:lnTo>
                    <a:pt x="564832" y="2273465"/>
                  </a:lnTo>
                  <a:lnTo>
                    <a:pt x="564603" y="2273858"/>
                  </a:lnTo>
                  <a:lnTo>
                    <a:pt x="541832" y="2312492"/>
                  </a:lnTo>
                  <a:lnTo>
                    <a:pt x="541540" y="2312911"/>
                  </a:lnTo>
                  <a:lnTo>
                    <a:pt x="517245" y="2347671"/>
                  </a:lnTo>
                  <a:lnTo>
                    <a:pt x="516966" y="2348014"/>
                  </a:lnTo>
                  <a:lnTo>
                    <a:pt x="504774" y="2363254"/>
                  </a:lnTo>
                  <a:lnTo>
                    <a:pt x="504571" y="2363495"/>
                  </a:lnTo>
                  <a:lnTo>
                    <a:pt x="504367" y="2363711"/>
                  </a:lnTo>
                  <a:lnTo>
                    <a:pt x="491566" y="2378240"/>
                  </a:lnTo>
                  <a:lnTo>
                    <a:pt x="491324" y="2378481"/>
                  </a:lnTo>
                  <a:lnTo>
                    <a:pt x="478307" y="2391791"/>
                  </a:lnTo>
                  <a:lnTo>
                    <a:pt x="478040" y="2392032"/>
                  </a:lnTo>
                  <a:lnTo>
                    <a:pt x="464883" y="2404059"/>
                  </a:lnTo>
                  <a:lnTo>
                    <a:pt x="465188" y="2403818"/>
                  </a:lnTo>
                  <a:lnTo>
                    <a:pt x="464591" y="2404326"/>
                  </a:lnTo>
                  <a:lnTo>
                    <a:pt x="464883" y="2404059"/>
                  </a:lnTo>
                  <a:lnTo>
                    <a:pt x="464553" y="2404326"/>
                  </a:lnTo>
                  <a:lnTo>
                    <a:pt x="451281" y="2415044"/>
                  </a:lnTo>
                  <a:lnTo>
                    <a:pt x="423303" y="2433129"/>
                  </a:lnTo>
                  <a:lnTo>
                    <a:pt x="410057" y="2439644"/>
                  </a:lnTo>
                  <a:lnTo>
                    <a:pt x="396290" y="2444966"/>
                  </a:lnTo>
                  <a:lnTo>
                    <a:pt x="382562" y="2448788"/>
                  </a:lnTo>
                  <a:lnTo>
                    <a:pt x="368896" y="2451100"/>
                  </a:lnTo>
                  <a:lnTo>
                    <a:pt x="338797" y="2452814"/>
                  </a:lnTo>
                  <a:lnTo>
                    <a:pt x="322440" y="2455583"/>
                  </a:lnTo>
                  <a:lnTo>
                    <a:pt x="274561" y="2473985"/>
                  </a:lnTo>
                  <a:lnTo>
                    <a:pt x="229095" y="2505862"/>
                  </a:lnTo>
                  <a:lnTo>
                    <a:pt x="200355" y="2533675"/>
                  </a:lnTo>
                  <a:lnTo>
                    <a:pt x="172961" y="2566289"/>
                  </a:lnTo>
                  <a:lnTo>
                    <a:pt x="147307" y="2602966"/>
                  </a:lnTo>
                  <a:lnTo>
                    <a:pt x="123355" y="2643606"/>
                  </a:lnTo>
                  <a:lnTo>
                    <a:pt x="101384" y="2687675"/>
                  </a:lnTo>
                  <a:lnTo>
                    <a:pt x="81597" y="2734754"/>
                  </a:lnTo>
                  <a:lnTo>
                    <a:pt x="64211" y="2784424"/>
                  </a:lnTo>
                  <a:lnTo>
                    <a:pt x="49466" y="2836265"/>
                  </a:lnTo>
                  <a:lnTo>
                    <a:pt x="37579" y="2889847"/>
                  </a:lnTo>
                  <a:lnTo>
                    <a:pt x="28790" y="2944825"/>
                  </a:lnTo>
                  <a:lnTo>
                    <a:pt x="25793" y="2980118"/>
                  </a:lnTo>
                  <a:lnTo>
                    <a:pt x="0" y="2978810"/>
                  </a:lnTo>
                  <a:lnTo>
                    <a:pt x="34188" y="3056839"/>
                  </a:lnTo>
                  <a:lnTo>
                    <a:pt x="69418" y="2994495"/>
                  </a:lnTo>
                  <a:lnTo>
                    <a:pt x="76098" y="2982671"/>
                  </a:lnTo>
                  <a:lnTo>
                    <a:pt x="51168" y="2981401"/>
                  </a:lnTo>
                  <a:lnTo>
                    <a:pt x="53975" y="2948381"/>
                  </a:lnTo>
                  <a:lnTo>
                    <a:pt x="54013" y="2947911"/>
                  </a:lnTo>
                  <a:lnTo>
                    <a:pt x="53936" y="2948381"/>
                  </a:lnTo>
                  <a:lnTo>
                    <a:pt x="54051" y="2947441"/>
                  </a:lnTo>
                  <a:lnTo>
                    <a:pt x="54013" y="2947911"/>
                  </a:lnTo>
                  <a:lnTo>
                    <a:pt x="54089" y="2947441"/>
                  </a:lnTo>
                  <a:lnTo>
                    <a:pt x="62484" y="2894977"/>
                  </a:lnTo>
                  <a:lnTo>
                    <a:pt x="62547" y="2894596"/>
                  </a:lnTo>
                  <a:lnTo>
                    <a:pt x="62458" y="2894977"/>
                  </a:lnTo>
                  <a:lnTo>
                    <a:pt x="62547" y="2894546"/>
                  </a:lnTo>
                  <a:lnTo>
                    <a:pt x="62598" y="2894304"/>
                  </a:lnTo>
                  <a:lnTo>
                    <a:pt x="74015" y="2842844"/>
                  </a:lnTo>
                  <a:lnTo>
                    <a:pt x="74104" y="2842488"/>
                  </a:lnTo>
                  <a:lnTo>
                    <a:pt x="74206" y="2842120"/>
                  </a:lnTo>
                  <a:lnTo>
                    <a:pt x="88328" y="2792463"/>
                  </a:lnTo>
                  <a:lnTo>
                    <a:pt x="105181" y="2744241"/>
                  </a:lnTo>
                  <a:lnTo>
                    <a:pt x="105308" y="2743885"/>
                  </a:lnTo>
                  <a:lnTo>
                    <a:pt x="105156" y="2744241"/>
                  </a:lnTo>
                  <a:lnTo>
                    <a:pt x="105435" y="2743517"/>
                  </a:lnTo>
                  <a:lnTo>
                    <a:pt x="105308" y="2743885"/>
                  </a:lnTo>
                  <a:lnTo>
                    <a:pt x="105460" y="2743517"/>
                  </a:lnTo>
                  <a:lnTo>
                    <a:pt x="124320" y="2698648"/>
                  </a:lnTo>
                  <a:lnTo>
                    <a:pt x="124472" y="2698280"/>
                  </a:lnTo>
                  <a:lnTo>
                    <a:pt x="124663" y="2697899"/>
                  </a:lnTo>
                  <a:lnTo>
                    <a:pt x="145503" y="2656116"/>
                  </a:lnTo>
                  <a:lnTo>
                    <a:pt x="168452" y="2617114"/>
                  </a:lnTo>
                  <a:lnTo>
                    <a:pt x="193078" y="2581846"/>
                  </a:lnTo>
                  <a:lnTo>
                    <a:pt x="193306" y="2581516"/>
                  </a:lnTo>
                  <a:lnTo>
                    <a:pt x="193573" y="2581186"/>
                  </a:lnTo>
                  <a:lnTo>
                    <a:pt x="205778" y="2565946"/>
                  </a:lnTo>
                  <a:lnTo>
                    <a:pt x="205968" y="2565704"/>
                  </a:lnTo>
                  <a:lnTo>
                    <a:pt x="205752" y="2565946"/>
                  </a:lnTo>
                  <a:lnTo>
                    <a:pt x="206146" y="2565476"/>
                  </a:lnTo>
                  <a:lnTo>
                    <a:pt x="205968" y="2565704"/>
                  </a:lnTo>
                  <a:lnTo>
                    <a:pt x="206159" y="2565476"/>
                  </a:lnTo>
                  <a:lnTo>
                    <a:pt x="218770" y="2551188"/>
                  </a:lnTo>
                  <a:lnTo>
                    <a:pt x="218973" y="2550960"/>
                  </a:lnTo>
                  <a:lnTo>
                    <a:pt x="218744" y="2551188"/>
                  </a:lnTo>
                  <a:lnTo>
                    <a:pt x="219189" y="2550718"/>
                  </a:lnTo>
                  <a:lnTo>
                    <a:pt x="218973" y="2550960"/>
                  </a:lnTo>
                  <a:lnTo>
                    <a:pt x="219214" y="2550718"/>
                  </a:lnTo>
                  <a:lnTo>
                    <a:pt x="231978" y="2537650"/>
                  </a:lnTo>
                  <a:lnTo>
                    <a:pt x="232219" y="2537409"/>
                  </a:lnTo>
                  <a:lnTo>
                    <a:pt x="231952" y="2537650"/>
                  </a:lnTo>
                  <a:lnTo>
                    <a:pt x="232460" y="2537155"/>
                  </a:lnTo>
                  <a:lnTo>
                    <a:pt x="232219" y="2537409"/>
                  </a:lnTo>
                  <a:lnTo>
                    <a:pt x="232498" y="2537155"/>
                  </a:lnTo>
                  <a:lnTo>
                    <a:pt x="245389" y="2525369"/>
                  </a:lnTo>
                  <a:lnTo>
                    <a:pt x="245656" y="2525128"/>
                  </a:lnTo>
                  <a:lnTo>
                    <a:pt x="245351" y="2525369"/>
                  </a:lnTo>
                  <a:lnTo>
                    <a:pt x="245948" y="2524861"/>
                  </a:lnTo>
                  <a:lnTo>
                    <a:pt x="245656" y="2525128"/>
                  </a:lnTo>
                  <a:lnTo>
                    <a:pt x="245973" y="2524861"/>
                  </a:lnTo>
                  <a:lnTo>
                    <a:pt x="258940" y="2514396"/>
                  </a:lnTo>
                  <a:lnTo>
                    <a:pt x="259245" y="2514155"/>
                  </a:lnTo>
                  <a:lnTo>
                    <a:pt x="259626" y="2513888"/>
                  </a:lnTo>
                  <a:lnTo>
                    <a:pt x="272592" y="2504783"/>
                  </a:lnTo>
                  <a:lnTo>
                    <a:pt x="272935" y="2504541"/>
                  </a:lnTo>
                  <a:lnTo>
                    <a:pt x="273392" y="2504275"/>
                  </a:lnTo>
                  <a:lnTo>
                    <a:pt x="286308" y="2496553"/>
                  </a:lnTo>
                  <a:lnTo>
                    <a:pt x="286689" y="2496324"/>
                  </a:lnTo>
                  <a:lnTo>
                    <a:pt x="287235" y="2496058"/>
                  </a:lnTo>
                  <a:lnTo>
                    <a:pt x="300062" y="2489746"/>
                  </a:lnTo>
                  <a:lnTo>
                    <a:pt x="300482" y="2489543"/>
                  </a:lnTo>
                  <a:lnTo>
                    <a:pt x="301129" y="2489301"/>
                  </a:lnTo>
                  <a:lnTo>
                    <a:pt x="313817" y="2484399"/>
                  </a:lnTo>
                  <a:lnTo>
                    <a:pt x="329031" y="2480233"/>
                  </a:lnTo>
                  <a:lnTo>
                    <a:pt x="341414" y="2478138"/>
                  </a:lnTo>
                  <a:lnTo>
                    <a:pt x="341655" y="2478100"/>
                  </a:lnTo>
                  <a:lnTo>
                    <a:pt x="343687" y="2477973"/>
                  </a:lnTo>
                  <a:lnTo>
                    <a:pt x="371741" y="2476373"/>
                  </a:lnTo>
                  <a:lnTo>
                    <a:pt x="388099" y="2473617"/>
                  </a:lnTo>
                  <a:lnTo>
                    <a:pt x="404291" y="2469108"/>
                  </a:lnTo>
                  <a:lnTo>
                    <a:pt x="420255" y="2462936"/>
                  </a:lnTo>
                  <a:lnTo>
                    <a:pt x="435978" y="2455202"/>
                  </a:lnTo>
                  <a:lnTo>
                    <a:pt x="442658" y="2451214"/>
                  </a:lnTo>
                  <a:lnTo>
                    <a:pt x="442925" y="2451062"/>
                  </a:lnTo>
                  <a:lnTo>
                    <a:pt x="446430" y="2448966"/>
                  </a:lnTo>
                  <a:lnTo>
                    <a:pt x="446913" y="2448674"/>
                  </a:lnTo>
                  <a:lnTo>
                    <a:pt x="451421" y="2445982"/>
                  </a:lnTo>
                  <a:lnTo>
                    <a:pt x="452564" y="2445181"/>
                  </a:lnTo>
                  <a:lnTo>
                    <a:pt x="453110" y="2444800"/>
                  </a:lnTo>
                  <a:lnTo>
                    <a:pt x="460082" y="2439898"/>
                  </a:lnTo>
                  <a:lnTo>
                    <a:pt x="460730" y="2439441"/>
                  </a:lnTo>
                  <a:lnTo>
                    <a:pt x="466585" y="2435339"/>
                  </a:lnTo>
                  <a:lnTo>
                    <a:pt x="469925" y="2432647"/>
                  </a:lnTo>
                  <a:lnTo>
                    <a:pt x="480110" y="2424417"/>
                  </a:lnTo>
                  <a:lnTo>
                    <a:pt x="481444" y="2423337"/>
                  </a:lnTo>
                  <a:lnTo>
                    <a:pt x="490791" y="2414790"/>
                  </a:lnTo>
                  <a:lnTo>
                    <a:pt x="495985" y="2410053"/>
                  </a:lnTo>
                  <a:lnTo>
                    <a:pt x="502069" y="2403818"/>
                  </a:lnTo>
                  <a:lnTo>
                    <a:pt x="510184" y="2395524"/>
                  </a:lnTo>
                  <a:lnTo>
                    <a:pt x="513702" y="2391537"/>
                  </a:lnTo>
                  <a:lnTo>
                    <a:pt x="524027" y="2379827"/>
                  </a:lnTo>
                  <a:lnTo>
                    <a:pt x="525487" y="2377998"/>
                  </a:lnTo>
                  <a:lnTo>
                    <a:pt x="537298" y="2363254"/>
                  </a:lnTo>
                  <a:lnTo>
                    <a:pt x="563219" y="2326233"/>
                  </a:lnTo>
                  <a:lnTo>
                    <a:pt x="587171" y="2285593"/>
                  </a:lnTo>
                  <a:lnTo>
                    <a:pt x="609155" y="2241512"/>
                  </a:lnTo>
                  <a:lnTo>
                    <a:pt x="628942" y="2194433"/>
                  </a:lnTo>
                  <a:lnTo>
                    <a:pt x="632256" y="2184958"/>
                  </a:lnTo>
                  <a:lnTo>
                    <a:pt x="646328" y="2144776"/>
                  </a:lnTo>
                  <a:lnTo>
                    <a:pt x="648614" y="2136737"/>
                  </a:lnTo>
                  <a:lnTo>
                    <a:pt x="661073" y="2092934"/>
                  </a:lnTo>
                  <a:lnTo>
                    <a:pt x="662533" y="2086343"/>
                  </a:lnTo>
                  <a:lnTo>
                    <a:pt x="672947" y="2039353"/>
                  </a:lnTo>
                  <a:lnTo>
                    <a:pt x="673773" y="2034222"/>
                  </a:lnTo>
                  <a:lnTo>
                    <a:pt x="676821" y="2015147"/>
                  </a:lnTo>
                  <a:lnTo>
                    <a:pt x="681037" y="2039531"/>
                  </a:lnTo>
                  <a:lnTo>
                    <a:pt x="693877" y="2093163"/>
                  </a:lnTo>
                  <a:lnTo>
                    <a:pt x="709815" y="2145042"/>
                  </a:lnTo>
                  <a:lnTo>
                    <a:pt x="728599" y="2194750"/>
                  </a:lnTo>
                  <a:lnTo>
                    <a:pt x="749973" y="2241854"/>
                  </a:lnTo>
                  <a:lnTo>
                    <a:pt x="773709" y="2285949"/>
                  </a:lnTo>
                  <a:lnTo>
                    <a:pt x="799579" y="2326602"/>
                  </a:lnTo>
                  <a:lnTo>
                    <a:pt x="827328" y="2363343"/>
                  </a:lnTo>
                  <a:lnTo>
                    <a:pt x="856818" y="2395880"/>
                  </a:lnTo>
                  <a:lnTo>
                    <a:pt x="887793" y="2423642"/>
                  </a:lnTo>
                  <a:lnTo>
                    <a:pt x="920102" y="2446210"/>
                  </a:lnTo>
                  <a:lnTo>
                    <a:pt x="970661" y="2469184"/>
                  </a:lnTo>
                  <a:lnTo>
                    <a:pt x="1037920" y="2478100"/>
                  </a:lnTo>
                  <a:lnTo>
                    <a:pt x="1052868" y="2480449"/>
                  </a:lnTo>
                  <a:lnTo>
                    <a:pt x="1067866" y="2484310"/>
                  </a:lnTo>
                  <a:lnTo>
                    <a:pt x="1082865" y="2489670"/>
                  </a:lnTo>
                  <a:lnTo>
                    <a:pt x="1083271" y="2489860"/>
                  </a:lnTo>
                  <a:lnTo>
                    <a:pt x="1097876" y="2496515"/>
                  </a:lnTo>
                  <a:lnTo>
                    <a:pt x="1098245" y="2496718"/>
                  </a:lnTo>
                  <a:lnTo>
                    <a:pt x="1112812" y="2504770"/>
                  </a:lnTo>
                  <a:lnTo>
                    <a:pt x="1113142" y="2504986"/>
                  </a:lnTo>
                  <a:lnTo>
                    <a:pt x="1127658" y="2514435"/>
                  </a:lnTo>
                  <a:lnTo>
                    <a:pt x="1127963" y="2514650"/>
                  </a:lnTo>
                  <a:lnTo>
                    <a:pt x="1142377" y="2525433"/>
                  </a:lnTo>
                  <a:lnTo>
                    <a:pt x="1142644" y="2525661"/>
                  </a:lnTo>
                  <a:lnTo>
                    <a:pt x="1156919" y="2537752"/>
                  </a:lnTo>
                  <a:lnTo>
                    <a:pt x="1157147" y="2537968"/>
                  </a:lnTo>
                  <a:lnTo>
                    <a:pt x="1171232" y="2551315"/>
                  </a:lnTo>
                  <a:lnTo>
                    <a:pt x="1171448" y="2551531"/>
                  </a:lnTo>
                  <a:lnTo>
                    <a:pt x="1185291" y="2566085"/>
                  </a:lnTo>
                  <a:lnTo>
                    <a:pt x="1185100" y="2565844"/>
                  </a:lnTo>
                  <a:lnTo>
                    <a:pt x="1185506" y="2566301"/>
                  </a:lnTo>
                  <a:lnTo>
                    <a:pt x="1185291" y="2566085"/>
                  </a:lnTo>
                  <a:lnTo>
                    <a:pt x="1185481" y="2566301"/>
                  </a:lnTo>
                  <a:lnTo>
                    <a:pt x="1198981" y="2581910"/>
                  </a:lnTo>
                  <a:lnTo>
                    <a:pt x="1199210" y="2582214"/>
                  </a:lnTo>
                  <a:lnTo>
                    <a:pt x="1225524" y="2617076"/>
                  </a:lnTo>
                  <a:lnTo>
                    <a:pt x="1225791" y="2617495"/>
                  </a:lnTo>
                  <a:lnTo>
                    <a:pt x="1250353" y="2656090"/>
                  </a:lnTo>
                  <a:lnTo>
                    <a:pt x="1250569" y="2656484"/>
                  </a:lnTo>
                  <a:lnTo>
                    <a:pt x="1273251" y="2698610"/>
                  </a:lnTo>
                  <a:lnTo>
                    <a:pt x="1273429" y="2699004"/>
                  </a:lnTo>
                  <a:lnTo>
                    <a:pt x="1293939" y="2744203"/>
                  </a:lnTo>
                  <a:lnTo>
                    <a:pt x="1294079" y="2744571"/>
                  </a:lnTo>
                  <a:lnTo>
                    <a:pt x="1312138" y="2792387"/>
                  </a:lnTo>
                  <a:lnTo>
                    <a:pt x="1312024" y="2791993"/>
                  </a:lnTo>
                  <a:lnTo>
                    <a:pt x="1312278" y="2792755"/>
                  </a:lnTo>
                  <a:lnTo>
                    <a:pt x="1312138" y="2792387"/>
                  </a:lnTo>
                  <a:lnTo>
                    <a:pt x="1312252" y="2792755"/>
                  </a:lnTo>
                  <a:lnTo>
                    <a:pt x="1327607" y="2842717"/>
                  </a:lnTo>
                  <a:lnTo>
                    <a:pt x="1327696" y="2843098"/>
                  </a:lnTo>
                  <a:lnTo>
                    <a:pt x="1340065" y="2894787"/>
                  </a:lnTo>
                  <a:lnTo>
                    <a:pt x="1340142" y="2895181"/>
                  </a:lnTo>
                  <a:lnTo>
                    <a:pt x="1349260" y="2948038"/>
                  </a:lnTo>
                  <a:lnTo>
                    <a:pt x="1349311" y="2948533"/>
                  </a:lnTo>
                  <a:lnTo>
                    <a:pt x="1352334" y="2981477"/>
                  </a:lnTo>
                  <a:lnTo>
                    <a:pt x="1327442" y="2982836"/>
                  </a:lnTo>
                  <a:lnTo>
                    <a:pt x="1369656" y="3056839"/>
                  </a:lnTo>
                  <a:lnTo>
                    <a:pt x="1396631" y="2994596"/>
                  </a:lnTo>
                  <a:lnTo>
                    <a:pt x="1403527" y="297867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31799" y="1096599"/>
              <a:ext cx="4587240" cy="1790064"/>
            </a:xfrm>
            <a:custGeom>
              <a:avLst/>
              <a:gdLst/>
              <a:ahLst/>
              <a:cxnLst/>
              <a:rect l="l" t="t" r="r" b="b"/>
              <a:pathLst>
                <a:path w="4587240" h="1790064">
                  <a:moveTo>
                    <a:pt x="0" y="115420"/>
                  </a:moveTo>
                  <a:lnTo>
                    <a:pt x="9070" y="70493"/>
                  </a:lnTo>
                  <a:lnTo>
                    <a:pt x="33805" y="33805"/>
                  </a:lnTo>
                  <a:lnTo>
                    <a:pt x="70493" y="9070"/>
                  </a:lnTo>
                  <a:lnTo>
                    <a:pt x="115419" y="0"/>
                  </a:lnTo>
                  <a:lnTo>
                    <a:pt x="4471677" y="0"/>
                  </a:lnTo>
                  <a:lnTo>
                    <a:pt x="4516603" y="9070"/>
                  </a:lnTo>
                  <a:lnTo>
                    <a:pt x="4553291" y="33805"/>
                  </a:lnTo>
                  <a:lnTo>
                    <a:pt x="4578026" y="70493"/>
                  </a:lnTo>
                  <a:lnTo>
                    <a:pt x="4587097" y="115420"/>
                  </a:lnTo>
                  <a:lnTo>
                    <a:pt x="4587097" y="1674304"/>
                  </a:lnTo>
                  <a:lnTo>
                    <a:pt x="4578026" y="1719230"/>
                  </a:lnTo>
                  <a:lnTo>
                    <a:pt x="4553291" y="1755918"/>
                  </a:lnTo>
                  <a:lnTo>
                    <a:pt x="4516603" y="1780653"/>
                  </a:lnTo>
                  <a:lnTo>
                    <a:pt x="4471677" y="1789724"/>
                  </a:lnTo>
                  <a:lnTo>
                    <a:pt x="115419" y="1789724"/>
                  </a:lnTo>
                  <a:lnTo>
                    <a:pt x="70493" y="1780653"/>
                  </a:lnTo>
                  <a:lnTo>
                    <a:pt x="33805" y="1755918"/>
                  </a:lnTo>
                  <a:lnTo>
                    <a:pt x="9070" y="1719230"/>
                  </a:lnTo>
                  <a:lnTo>
                    <a:pt x="0" y="1674304"/>
                  </a:lnTo>
                  <a:lnTo>
                    <a:pt x="0" y="11542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381160" y="1441196"/>
            <a:ext cx="1610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Additional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Requirements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667335" y="1798525"/>
            <a:ext cx="1036955" cy="649605"/>
          </a:xfrm>
          <a:custGeom>
            <a:avLst/>
            <a:gdLst/>
            <a:ahLst/>
            <a:cxnLst/>
            <a:rect l="l" t="t" r="r" b="b"/>
            <a:pathLst>
              <a:path w="1036954" h="649605">
                <a:moveTo>
                  <a:pt x="518402" y="0"/>
                </a:moveTo>
                <a:lnTo>
                  <a:pt x="461916" y="1904"/>
                </a:lnTo>
                <a:lnTo>
                  <a:pt x="407192" y="7484"/>
                </a:lnTo>
                <a:lnTo>
                  <a:pt x="354547" y="16543"/>
                </a:lnTo>
                <a:lnTo>
                  <a:pt x="304295" y="28883"/>
                </a:lnTo>
                <a:lnTo>
                  <a:pt x="256754" y="44305"/>
                </a:lnTo>
                <a:lnTo>
                  <a:pt x="212240" y="62611"/>
                </a:lnTo>
                <a:lnTo>
                  <a:pt x="171069" y="83604"/>
                </a:lnTo>
                <a:lnTo>
                  <a:pt x="133557" y="107086"/>
                </a:lnTo>
                <a:lnTo>
                  <a:pt x="100021" y="132858"/>
                </a:lnTo>
                <a:lnTo>
                  <a:pt x="70777" y="160723"/>
                </a:lnTo>
                <a:lnTo>
                  <a:pt x="46140" y="190482"/>
                </a:lnTo>
                <a:lnTo>
                  <a:pt x="11956" y="254894"/>
                </a:lnTo>
                <a:lnTo>
                  <a:pt x="0" y="324509"/>
                </a:lnTo>
                <a:lnTo>
                  <a:pt x="3041" y="359867"/>
                </a:lnTo>
                <a:lnTo>
                  <a:pt x="26428" y="427078"/>
                </a:lnTo>
                <a:lnTo>
                  <a:pt x="70777" y="488294"/>
                </a:lnTo>
                <a:lnTo>
                  <a:pt x="100021" y="516159"/>
                </a:lnTo>
                <a:lnTo>
                  <a:pt x="133557" y="541932"/>
                </a:lnTo>
                <a:lnTo>
                  <a:pt x="171069" y="565413"/>
                </a:lnTo>
                <a:lnTo>
                  <a:pt x="212240" y="586406"/>
                </a:lnTo>
                <a:lnTo>
                  <a:pt x="256754" y="604713"/>
                </a:lnTo>
                <a:lnTo>
                  <a:pt x="304295" y="620135"/>
                </a:lnTo>
                <a:lnTo>
                  <a:pt x="354547" y="632474"/>
                </a:lnTo>
                <a:lnTo>
                  <a:pt x="407192" y="641533"/>
                </a:lnTo>
                <a:lnTo>
                  <a:pt x="461916" y="647114"/>
                </a:lnTo>
                <a:lnTo>
                  <a:pt x="518402" y="649018"/>
                </a:lnTo>
                <a:lnTo>
                  <a:pt x="574888" y="647114"/>
                </a:lnTo>
                <a:lnTo>
                  <a:pt x="629612" y="641533"/>
                </a:lnTo>
                <a:lnTo>
                  <a:pt x="682258" y="632474"/>
                </a:lnTo>
                <a:lnTo>
                  <a:pt x="732509" y="620135"/>
                </a:lnTo>
                <a:lnTo>
                  <a:pt x="780050" y="604713"/>
                </a:lnTo>
                <a:lnTo>
                  <a:pt x="824564" y="586406"/>
                </a:lnTo>
                <a:lnTo>
                  <a:pt x="865735" y="565413"/>
                </a:lnTo>
                <a:lnTo>
                  <a:pt x="903247" y="541932"/>
                </a:lnTo>
                <a:lnTo>
                  <a:pt x="936783" y="516159"/>
                </a:lnTo>
                <a:lnTo>
                  <a:pt x="966028" y="488294"/>
                </a:lnTo>
                <a:lnTo>
                  <a:pt x="990664" y="458535"/>
                </a:lnTo>
                <a:lnTo>
                  <a:pt x="1024848" y="394123"/>
                </a:lnTo>
                <a:lnTo>
                  <a:pt x="1036805" y="324509"/>
                </a:lnTo>
                <a:lnTo>
                  <a:pt x="1033763" y="289150"/>
                </a:lnTo>
                <a:lnTo>
                  <a:pt x="1010376" y="221939"/>
                </a:lnTo>
                <a:lnTo>
                  <a:pt x="966028" y="160723"/>
                </a:lnTo>
                <a:lnTo>
                  <a:pt x="936783" y="132858"/>
                </a:lnTo>
                <a:lnTo>
                  <a:pt x="903247" y="107086"/>
                </a:lnTo>
                <a:lnTo>
                  <a:pt x="865735" y="83604"/>
                </a:lnTo>
                <a:lnTo>
                  <a:pt x="824564" y="62611"/>
                </a:lnTo>
                <a:lnTo>
                  <a:pt x="780050" y="44305"/>
                </a:lnTo>
                <a:lnTo>
                  <a:pt x="732509" y="28883"/>
                </a:lnTo>
                <a:lnTo>
                  <a:pt x="682258" y="16543"/>
                </a:lnTo>
                <a:lnTo>
                  <a:pt x="629612" y="7484"/>
                </a:lnTo>
                <a:lnTo>
                  <a:pt x="574888" y="1904"/>
                </a:lnTo>
                <a:lnTo>
                  <a:pt x="518402" y="0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895987" y="2005076"/>
            <a:ext cx="581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667335" y="2545246"/>
            <a:ext cx="1036955" cy="649605"/>
          </a:xfrm>
          <a:custGeom>
            <a:avLst/>
            <a:gdLst/>
            <a:ahLst/>
            <a:cxnLst/>
            <a:rect l="l" t="t" r="r" b="b"/>
            <a:pathLst>
              <a:path w="1036954" h="649605">
                <a:moveTo>
                  <a:pt x="518402" y="0"/>
                </a:moveTo>
                <a:lnTo>
                  <a:pt x="461916" y="1904"/>
                </a:lnTo>
                <a:lnTo>
                  <a:pt x="407192" y="7484"/>
                </a:lnTo>
                <a:lnTo>
                  <a:pt x="354547" y="16543"/>
                </a:lnTo>
                <a:lnTo>
                  <a:pt x="304295" y="28882"/>
                </a:lnTo>
                <a:lnTo>
                  <a:pt x="256754" y="44304"/>
                </a:lnTo>
                <a:lnTo>
                  <a:pt x="212240" y="62611"/>
                </a:lnTo>
                <a:lnTo>
                  <a:pt x="171069" y="83604"/>
                </a:lnTo>
                <a:lnTo>
                  <a:pt x="133557" y="107085"/>
                </a:lnTo>
                <a:lnTo>
                  <a:pt x="100021" y="132857"/>
                </a:lnTo>
                <a:lnTo>
                  <a:pt x="70777" y="160722"/>
                </a:lnTo>
                <a:lnTo>
                  <a:pt x="46140" y="190482"/>
                </a:lnTo>
                <a:lnTo>
                  <a:pt x="11956" y="254894"/>
                </a:lnTo>
                <a:lnTo>
                  <a:pt x="0" y="324509"/>
                </a:lnTo>
                <a:lnTo>
                  <a:pt x="3041" y="359867"/>
                </a:lnTo>
                <a:lnTo>
                  <a:pt x="26428" y="427078"/>
                </a:lnTo>
                <a:lnTo>
                  <a:pt x="70777" y="488294"/>
                </a:lnTo>
                <a:lnTo>
                  <a:pt x="100021" y="516159"/>
                </a:lnTo>
                <a:lnTo>
                  <a:pt x="133557" y="541931"/>
                </a:lnTo>
                <a:lnTo>
                  <a:pt x="171069" y="565413"/>
                </a:lnTo>
                <a:lnTo>
                  <a:pt x="212240" y="586405"/>
                </a:lnTo>
                <a:lnTo>
                  <a:pt x="256754" y="604712"/>
                </a:lnTo>
                <a:lnTo>
                  <a:pt x="304295" y="620134"/>
                </a:lnTo>
                <a:lnTo>
                  <a:pt x="354547" y="632473"/>
                </a:lnTo>
                <a:lnTo>
                  <a:pt x="407192" y="641532"/>
                </a:lnTo>
                <a:lnTo>
                  <a:pt x="461916" y="647112"/>
                </a:lnTo>
                <a:lnTo>
                  <a:pt x="518402" y="649016"/>
                </a:lnTo>
                <a:lnTo>
                  <a:pt x="574888" y="647112"/>
                </a:lnTo>
                <a:lnTo>
                  <a:pt x="629612" y="641532"/>
                </a:lnTo>
                <a:lnTo>
                  <a:pt x="682258" y="632473"/>
                </a:lnTo>
                <a:lnTo>
                  <a:pt x="732509" y="620134"/>
                </a:lnTo>
                <a:lnTo>
                  <a:pt x="780050" y="604712"/>
                </a:lnTo>
                <a:lnTo>
                  <a:pt x="824564" y="586405"/>
                </a:lnTo>
                <a:lnTo>
                  <a:pt x="865735" y="565413"/>
                </a:lnTo>
                <a:lnTo>
                  <a:pt x="903247" y="541931"/>
                </a:lnTo>
                <a:lnTo>
                  <a:pt x="936783" y="516159"/>
                </a:lnTo>
                <a:lnTo>
                  <a:pt x="966028" y="488294"/>
                </a:lnTo>
                <a:lnTo>
                  <a:pt x="990664" y="458535"/>
                </a:lnTo>
                <a:lnTo>
                  <a:pt x="1024848" y="394123"/>
                </a:lnTo>
                <a:lnTo>
                  <a:pt x="1036805" y="324509"/>
                </a:lnTo>
                <a:lnTo>
                  <a:pt x="1033763" y="289150"/>
                </a:lnTo>
                <a:lnTo>
                  <a:pt x="1010376" y="221938"/>
                </a:lnTo>
                <a:lnTo>
                  <a:pt x="966028" y="160722"/>
                </a:lnTo>
                <a:lnTo>
                  <a:pt x="936783" y="132857"/>
                </a:lnTo>
                <a:lnTo>
                  <a:pt x="903247" y="107085"/>
                </a:lnTo>
                <a:lnTo>
                  <a:pt x="865735" y="83604"/>
                </a:lnTo>
                <a:lnTo>
                  <a:pt x="824564" y="62611"/>
                </a:lnTo>
                <a:lnTo>
                  <a:pt x="780050" y="44304"/>
                </a:lnTo>
                <a:lnTo>
                  <a:pt x="732509" y="28882"/>
                </a:lnTo>
                <a:lnTo>
                  <a:pt x="682258" y="16543"/>
                </a:lnTo>
                <a:lnTo>
                  <a:pt x="629612" y="7484"/>
                </a:lnTo>
                <a:lnTo>
                  <a:pt x="574888" y="1904"/>
                </a:lnTo>
                <a:lnTo>
                  <a:pt x="518402" y="0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29293" y="2660396"/>
            <a:ext cx="513715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02235" marR="5080" indent="-90170">
              <a:lnSpc>
                <a:spcPct val="105000"/>
              </a:lnSpc>
              <a:spcBef>
                <a:spcPts val="25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Training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667335" y="3291965"/>
            <a:ext cx="1036955" cy="649605"/>
          </a:xfrm>
          <a:custGeom>
            <a:avLst/>
            <a:gdLst/>
            <a:ahLst/>
            <a:cxnLst/>
            <a:rect l="l" t="t" r="r" b="b"/>
            <a:pathLst>
              <a:path w="1036954" h="649604">
                <a:moveTo>
                  <a:pt x="518402" y="0"/>
                </a:moveTo>
                <a:lnTo>
                  <a:pt x="461916" y="1904"/>
                </a:lnTo>
                <a:lnTo>
                  <a:pt x="407192" y="7484"/>
                </a:lnTo>
                <a:lnTo>
                  <a:pt x="354547" y="16543"/>
                </a:lnTo>
                <a:lnTo>
                  <a:pt x="304295" y="28883"/>
                </a:lnTo>
                <a:lnTo>
                  <a:pt x="256754" y="44305"/>
                </a:lnTo>
                <a:lnTo>
                  <a:pt x="212240" y="62611"/>
                </a:lnTo>
                <a:lnTo>
                  <a:pt x="171069" y="83604"/>
                </a:lnTo>
                <a:lnTo>
                  <a:pt x="133557" y="107086"/>
                </a:lnTo>
                <a:lnTo>
                  <a:pt x="100021" y="132858"/>
                </a:lnTo>
                <a:lnTo>
                  <a:pt x="70777" y="160723"/>
                </a:lnTo>
                <a:lnTo>
                  <a:pt x="46140" y="190482"/>
                </a:lnTo>
                <a:lnTo>
                  <a:pt x="11956" y="254894"/>
                </a:lnTo>
                <a:lnTo>
                  <a:pt x="0" y="324509"/>
                </a:lnTo>
                <a:lnTo>
                  <a:pt x="3041" y="359867"/>
                </a:lnTo>
                <a:lnTo>
                  <a:pt x="26428" y="427078"/>
                </a:lnTo>
                <a:lnTo>
                  <a:pt x="70777" y="488294"/>
                </a:lnTo>
                <a:lnTo>
                  <a:pt x="100021" y="516159"/>
                </a:lnTo>
                <a:lnTo>
                  <a:pt x="133557" y="541932"/>
                </a:lnTo>
                <a:lnTo>
                  <a:pt x="171069" y="565413"/>
                </a:lnTo>
                <a:lnTo>
                  <a:pt x="212240" y="586406"/>
                </a:lnTo>
                <a:lnTo>
                  <a:pt x="256754" y="604713"/>
                </a:lnTo>
                <a:lnTo>
                  <a:pt x="304295" y="620135"/>
                </a:lnTo>
                <a:lnTo>
                  <a:pt x="354547" y="632474"/>
                </a:lnTo>
                <a:lnTo>
                  <a:pt x="407192" y="641533"/>
                </a:lnTo>
                <a:lnTo>
                  <a:pt x="461916" y="647114"/>
                </a:lnTo>
                <a:lnTo>
                  <a:pt x="518402" y="649018"/>
                </a:lnTo>
                <a:lnTo>
                  <a:pt x="574888" y="647114"/>
                </a:lnTo>
                <a:lnTo>
                  <a:pt x="629612" y="641533"/>
                </a:lnTo>
                <a:lnTo>
                  <a:pt x="682258" y="632474"/>
                </a:lnTo>
                <a:lnTo>
                  <a:pt x="732509" y="620135"/>
                </a:lnTo>
                <a:lnTo>
                  <a:pt x="780050" y="604713"/>
                </a:lnTo>
                <a:lnTo>
                  <a:pt x="824564" y="586406"/>
                </a:lnTo>
                <a:lnTo>
                  <a:pt x="865735" y="565413"/>
                </a:lnTo>
                <a:lnTo>
                  <a:pt x="903247" y="541932"/>
                </a:lnTo>
                <a:lnTo>
                  <a:pt x="936783" y="516159"/>
                </a:lnTo>
                <a:lnTo>
                  <a:pt x="966028" y="488294"/>
                </a:lnTo>
                <a:lnTo>
                  <a:pt x="990664" y="458535"/>
                </a:lnTo>
                <a:lnTo>
                  <a:pt x="1024848" y="394123"/>
                </a:lnTo>
                <a:lnTo>
                  <a:pt x="1036805" y="324509"/>
                </a:lnTo>
                <a:lnTo>
                  <a:pt x="1033763" y="289150"/>
                </a:lnTo>
                <a:lnTo>
                  <a:pt x="1010376" y="221939"/>
                </a:lnTo>
                <a:lnTo>
                  <a:pt x="966028" y="160723"/>
                </a:lnTo>
                <a:lnTo>
                  <a:pt x="936783" y="132858"/>
                </a:lnTo>
                <a:lnTo>
                  <a:pt x="903247" y="107086"/>
                </a:lnTo>
                <a:lnTo>
                  <a:pt x="865735" y="83604"/>
                </a:lnTo>
                <a:lnTo>
                  <a:pt x="824564" y="62611"/>
                </a:lnTo>
                <a:lnTo>
                  <a:pt x="780050" y="44305"/>
                </a:lnTo>
                <a:lnTo>
                  <a:pt x="732509" y="28883"/>
                </a:lnTo>
                <a:lnTo>
                  <a:pt x="682258" y="16543"/>
                </a:lnTo>
                <a:lnTo>
                  <a:pt x="629612" y="7484"/>
                </a:lnTo>
                <a:lnTo>
                  <a:pt x="574888" y="1904"/>
                </a:lnTo>
                <a:lnTo>
                  <a:pt x="518402" y="0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906338" y="3498595"/>
            <a:ext cx="560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Linearity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667335" y="4038686"/>
            <a:ext cx="1036955" cy="649605"/>
          </a:xfrm>
          <a:custGeom>
            <a:avLst/>
            <a:gdLst/>
            <a:ahLst/>
            <a:cxnLst/>
            <a:rect l="l" t="t" r="r" b="b"/>
            <a:pathLst>
              <a:path w="1036954" h="649604">
                <a:moveTo>
                  <a:pt x="518402" y="0"/>
                </a:moveTo>
                <a:lnTo>
                  <a:pt x="461916" y="1904"/>
                </a:lnTo>
                <a:lnTo>
                  <a:pt x="407192" y="7484"/>
                </a:lnTo>
                <a:lnTo>
                  <a:pt x="354547" y="16543"/>
                </a:lnTo>
                <a:lnTo>
                  <a:pt x="304295" y="28882"/>
                </a:lnTo>
                <a:lnTo>
                  <a:pt x="256754" y="44304"/>
                </a:lnTo>
                <a:lnTo>
                  <a:pt x="212240" y="62611"/>
                </a:lnTo>
                <a:lnTo>
                  <a:pt x="171069" y="83604"/>
                </a:lnTo>
                <a:lnTo>
                  <a:pt x="133557" y="107085"/>
                </a:lnTo>
                <a:lnTo>
                  <a:pt x="100021" y="132857"/>
                </a:lnTo>
                <a:lnTo>
                  <a:pt x="70777" y="160722"/>
                </a:lnTo>
                <a:lnTo>
                  <a:pt x="46140" y="190482"/>
                </a:lnTo>
                <a:lnTo>
                  <a:pt x="11956" y="254894"/>
                </a:lnTo>
                <a:lnTo>
                  <a:pt x="0" y="324509"/>
                </a:lnTo>
                <a:lnTo>
                  <a:pt x="3041" y="359867"/>
                </a:lnTo>
                <a:lnTo>
                  <a:pt x="26428" y="427078"/>
                </a:lnTo>
                <a:lnTo>
                  <a:pt x="70777" y="488294"/>
                </a:lnTo>
                <a:lnTo>
                  <a:pt x="100021" y="516159"/>
                </a:lnTo>
                <a:lnTo>
                  <a:pt x="133557" y="541931"/>
                </a:lnTo>
                <a:lnTo>
                  <a:pt x="171069" y="565413"/>
                </a:lnTo>
                <a:lnTo>
                  <a:pt x="212240" y="586405"/>
                </a:lnTo>
                <a:lnTo>
                  <a:pt x="256754" y="604712"/>
                </a:lnTo>
                <a:lnTo>
                  <a:pt x="304295" y="620134"/>
                </a:lnTo>
                <a:lnTo>
                  <a:pt x="354547" y="632473"/>
                </a:lnTo>
                <a:lnTo>
                  <a:pt x="407192" y="641532"/>
                </a:lnTo>
                <a:lnTo>
                  <a:pt x="461916" y="647112"/>
                </a:lnTo>
                <a:lnTo>
                  <a:pt x="518402" y="649016"/>
                </a:lnTo>
                <a:lnTo>
                  <a:pt x="574888" y="647112"/>
                </a:lnTo>
                <a:lnTo>
                  <a:pt x="629612" y="641532"/>
                </a:lnTo>
                <a:lnTo>
                  <a:pt x="682258" y="632473"/>
                </a:lnTo>
                <a:lnTo>
                  <a:pt x="732509" y="620134"/>
                </a:lnTo>
                <a:lnTo>
                  <a:pt x="780050" y="604712"/>
                </a:lnTo>
                <a:lnTo>
                  <a:pt x="824564" y="586405"/>
                </a:lnTo>
                <a:lnTo>
                  <a:pt x="865735" y="565413"/>
                </a:lnTo>
                <a:lnTo>
                  <a:pt x="903247" y="541931"/>
                </a:lnTo>
                <a:lnTo>
                  <a:pt x="936783" y="516159"/>
                </a:lnTo>
                <a:lnTo>
                  <a:pt x="966028" y="488294"/>
                </a:lnTo>
                <a:lnTo>
                  <a:pt x="990664" y="458535"/>
                </a:lnTo>
                <a:lnTo>
                  <a:pt x="1024848" y="394123"/>
                </a:lnTo>
                <a:lnTo>
                  <a:pt x="1036805" y="324509"/>
                </a:lnTo>
                <a:lnTo>
                  <a:pt x="1033763" y="289150"/>
                </a:lnTo>
                <a:lnTo>
                  <a:pt x="1010376" y="221938"/>
                </a:lnTo>
                <a:lnTo>
                  <a:pt x="966028" y="160722"/>
                </a:lnTo>
                <a:lnTo>
                  <a:pt x="936783" y="132857"/>
                </a:lnTo>
                <a:lnTo>
                  <a:pt x="903247" y="107085"/>
                </a:lnTo>
                <a:lnTo>
                  <a:pt x="865735" y="83604"/>
                </a:lnTo>
                <a:lnTo>
                  <a:pt x="824564" y="62611"/>
                </a:lnTo>
                <a:lnTo>
                  <a:pt x="780050" y="44304"/>
                </a:lnTo>
                <a:lnTo>
                  <a:pt x="732509" y="28882"/>
                </a:lnTo>
                <a:lnTo>
                  <a:pt x="682258" y="16543"/>
                </a:lnTo>
                <a:lnTo>
                  <a:pt x="629612" y="7484"/>
                </a:lnTo>
                <a:lnTo>
                  <a:pt x="574888" y="1904"/>
                </a:lnTo>
                <a:lnTo>
                  <a:pt x="518402" y="0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0820803" y="4153916"/>
            <a:ext cx="728980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17145">
              <a:lnSpc>
                <a:spcPct val="105000"/>
              </a:lnSpc>
              <a:spcBef>
                <a:spcPts val="2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Parameters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667335" y="4785407"/>
            <a:ext cx="1036955" cy="649605"/>
          </a:xfrm>
          <a:custGeom>
            <a:avLst/>
            <a:gdLst/>
            <a:ahLst/>
            <a:cxnLst/>
            <a:rect l="l" t="t" r="r" b="b"/>
            <a:pathLst>
              <a:path w="1036954" h="649604">
                <a:moveTo>
                  <a:pt x="518402" y="0"/>
                </a:moveTo>
                <a:lnTo>
                  <a:pt x="461916" y="1904"/>
                </a:lnTo>
                <a:lnTo>
                  <a:pt x="407192" y="7484"/>
                </a:lnTo>
                <a:lnTo>
                  <a:pt x="354547" y="16543"/>
                </a:lnTo>
                <a:lnTo>
                  <a:pt x="304295" y="28883"/>
                </a:lnTo>
                <a:lnTo>
                  <a:pt x="256754" y="44305"/>
                </a:lnTo>
                <a:lnTo>
                  <a:pt x="212240" y="62611"/>
                </a:lnTo>
                <a:lnTo>
                  <a:pt x="171069" y="83604"/>
                </a:lnTo>
                <a:lnTo>
                  <a:pt x="133557" y="107086"/>
                </a:lnTo>
                <a:lnTo>
                  <a:pt x="100021" y="132858"/>
                </a:lnTo>
                <a:lnTo>
                  <a:pt x="70777" y="160723"/>
                </a:lnTo>
                <a:lnTo>
                  <a:pt x="46140" y="190482"/>
                </a:lnTo>
                <a:lnTo>
                  <a:pt x="11956" y="254894"/>
                </a:lnTo>
                <a:lnTo>
                  <a:pt x="0" y="324509"/>
                </a:lnTo>
                <a:lnTo>
                  <a:pt x="3041" y="359867"/>
                </a:lnTo>
                <a:lnTo>
                  <a:pt x="26428" y="427078"/>
                </a:lnTo>
                <a:lnTo>
                  <a:pt x="70777" y="488294"/>
                </a:lnTo>
                <a:lnTo>
                  <a:pt x="100021" y="516159"/>
                </a:lnTo>
                <a:lnTo>
                  <a:pt x="133557" y="541932"/>
                </a:lnTo>
                <a:lnTo>
                  <a:pt x="171069" y="565413"/>
                </a:lnTo>
                <a:lnTo>
                  <a:pt x="212240" y="586406"/>
                </a:lnTo>
                <a:lnTo>
                  <a:pt x="256754" y="604713"/>
                </a:lnTo>
                <a:lnTo>
                  <a:pt x="304295" y="620135"/>
                </a:lnTo>
                <a:lnTo>
                  <a:pt x="354547" y="632474"/>
                </a:lnTo>
                <a:lnTo>
                  <a:pt x="407192" y="641533"/>
                </a:lnTo>
                <a:lnTo>
                  <a:pt x="461916" y="647114"/>
                </a:lnTo>
                <a:lnTo>
                  <a:pt x="518402" y="649018"/>
                </a:lnTo>
                <a:lnTo>
                  <a:pt x="574888" y="647114"/>
                </a:lnTo>
                <a:lnTo>
                  <a:pt x="629612" y="641533"/>
                </a:lnTo>
                <a:lnTo>
                  <a:pt x="682258" y="632474"/>
                </a:lnTo>
                <a:lnTo>
                  <a:pt x="732509" y="620135"/>
                </a:lnTo>
                <a:lnTo>
                  <a:pt x="780050" y="604713"/>
                </a:lnTo>
                <a:lnTo>
                  <a:pt x="824564" y="586406"/>
                </a:lnTo>
                <a:lnTo>
                  <a:pt x="865735" y="565413"/>
                </a:lnTo>
                <a:lnTo>
                  <a:pt x="903247" y="541932"/>
                </a:lnTo>
                <a:lnTo>
                  <a:pt x="936783" y="516159"/>
                </a:lnTo>
                <a:lnTo>
                  <a:pt x="966028" y="488294"/>
                </a:lnTo>
                <a:lnTo>
                  <a:pt x="990664" y="458535"/>
                </a:lnTo>
                <a:lnTo>
                  <a:pt x="1024848" y="394123"/>
                </a:lnTo>
                <a:lnTo>
                  <a:pt x="1036805" y="324509"/>
                </a:lnTo>
                <a:lnTo>
                  <a:pt x="1033763" y="289150"/>
                </a:lnTo>
                <a:lnTo>
                  <a:pt x="1010376" y="221939"/>
                </a:lnTo>
                <a:lnTo>
                  <a:pt x="966028" y="160723"/>
                </a:lnTo>
                <a:lnTo>
                  <a:pt x="936783" y="132858"/>
                </a:lnTo>
                <a:lnTo>
                  <a:pt x="903247" y="107086"/>
                </a:lnTo>
                <a:lnTo>
                  <a:pt x="865735" y="83604"/>
                </a:lnTo>
                <a:lnTo>
                  <a:pt x="824564" y="62611"/>
                </a:lnTo>
                <a:lnTo>
                  <a:pt x="780050" y="44305"/>
                </a:lnTo>
                <a:lnTo>
                  <a:pt x="732509" y="28883"/>
                </a:lnTo>
                <a:lnTo>
                  <a:pt x="682258" y="16543"/>
                </a:lnTo>
                <a:lnTo>
                  <a:pt x="629612" y="7484"/>
                </a:lnTo>
                <a:lnTo>
                  <a:pt x="574888" y="1904"/>
                </a:lnTo>
                <a:lnTo>
                  <a:pt x="518402" y="0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838075" y="4900676"/>
            <a:ext cx="695960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81280" marR="5080" indent="-69215">
              <a:lnSpc>
                <a:spcPct val="105000"/>
              </a:lnSpc>
              <a:spcBef>
                <a:spcPts val="2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067661" y="1374545"/>
            <a:ext cx="2068195" cy="391795"/>
          </a:xfrm>
          <a:custGeom>
            <a:avLst/>
            <a:gdLst/>
            <a:ahLst/>
            <a:cxnLst/>
            <a:rect l="l" t="t" r="r" b="b"/>
            <a:pathLst>
              <a:path w="2068195" h="391794">
                <a:moveTo>
                  <a:pt x="2068052" y="0"/>
                </a:moveTo>
                <a:lnTo>
                  <a:pt x="0" y="0"/>
                </a:lnTo>
                <a:lnTo>
                  <a:pt x="0" y="391679"/>
                </a:lnTo>
                <a:lnTo>
                  <a:pt x="2068052" y="391679"/>
                </a:lnTo>
                <a:lnTo>
                  <a:pt x="2068052" y="0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67661" y="1804689"/>
            <a:ext cx="2068195" cy="391795"/>
          </a:xfrm>
          <a:custGeom>
            <a:avLst/>
            <a:gdLst/>
            <a:ahLst/>
            <a:cxnLst/>
            <a:rect l="l" t="t" r="r" b="b"/>
            <a:pathLst>
              <a:path w="2068195" h="391794">
                <a:moveTo>
                  <a:pt x="2068052" y="0"/>
                </a:moveTo>
                <a:lnTo>
                  <a:pt x="0" y="0"/>
                </a:lnTo>
                <a:lnTo>
                  <a:pt x="0" y="391679"/>
                </a:lnTo>
                <a:lnTo>
                  <a:pt x="2068052" y="391679"/>
                </a:lnTo>
                <a:lnTo>
                  <a:pt x="2068052" y="0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1" name="object 41"/>
          <p:cNvGraphicFramePr>
            <a:graphicFrameLocks noGrp="1"/>
          </p:cNvGraphicFramePr>
          <p:nvPr/>
        </p:nvGraphicFramePr>
        <p:xfrm>
          <a:off x="5908087" y="1166395"/>
          <a:ext cx="2093595" cy="1658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3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7034">
                <a:tc>
                  <a:txBody>
                    <a:bodyPr/>
                    <a:lstStyle/>
                    <a:p>
                      <a:pPr marL="683895" marR="358775" indent="-357505">
                        <a:lnSpc>
                          <a:spcPts val="1490"/>
                        </a:lnSpc>
                        <a:spcBef>
                          <a:spcPts val="1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Boosted</a:t>
                      </a:r>
                      <a:r>
                        <a:rPr sz="12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Decision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Tree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Regression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R w="762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16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R="33020"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Decision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Forest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Regression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16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75"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Fast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Forest</a:t>
                      </a:r>
                      <a:r>
                        <a:rPr sz="12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Quantile</a:t>
                      </a:r>
                      <a:r>
                        <a:rPr sz="12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Regression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7315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416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034">
                <a:tc>
                  <a:txBody>
                    <a:bodyPr/>
                    <a:lstStyle/>
                    <a:p>
                      <a:pPr marR="17780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Linear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Regression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08585" marB="0">
                    <a:lnR w="762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9416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" name="object 42"/>
          <p:cNvSpPr txBox="1"/>
          <p:nvPr/>
        </p:nvSpPr>
        <p:spPr>
          <a:xfrm>
            <a:off x="8225418" y="1453388"/>
            <a:ext cx="1752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1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86562" y="1883155"/>
            <a:ext cx="1229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Poisson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67661" y="2234832"/>
            <a:ext cx="2068195" cy="391795"/>
          </a:xfrm>
          <a:custGeom>
            <a:avLst/>
            <a:gdLst/>
            <a:ahLst/>
            <a:cxnLst/>
            <a:rect l="l" t="t" r="r" b="b"/>
            <a:pathLst>
              <a:path w="2068195" h="391794">
                <a:moveTo>
                  <a:pt x="2068052" y="0"/>
                </a:moveTo>
                <a:lnTo>
                  <a:pt x="0" y="0"/>
                </a:lnTo>
                <a:lnTo>
                  <a:pt x="0" y="391679"/>
                </a:lnTo>
                <a:lnTo>
                  <a:pt x="2068052" y="391679"/>
                </a:lnTo>
                <a:lnTo>
                  <a:pt x="2068052" y="0"/>
                </a:lnTo>
                <a:close/>
              </a:path>
            </a:pathLst>
          </a:custGeom>
          <a:solidFill>
            <a:srgbClr val="9416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236721" y="2312923"/>
            <a:ext cx="1729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Bayesian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26437" y="5236175"/>
            <a:ext cx="2068195" cy="391795"/>
          </a:xfrm>
          <a:prstGeom prst="rect">
            <a:avLst/>
          </a:prstGeom>
          <a:solidFill>
            <a:srgbClr val="4472C4"/>
          </a:solidFill>
        </p:spPr>
        <p:txBody>
          <a:bodyPr vert="horz" wrap="square" lIns="0" tIns="91440" rIns="0" bIns="0" rtlCol="0">
            <a:spAutoFit/>
          </a:bodyPr>
          <a:lstStyle/>
          <a:p>
            <a:pPr marL="359410">
              <a:lnSpc>
                <a:spcPct val="100000"/>
              </a:lnSpc>
              <a:spcBef>
                <a:spcPts val="72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vs.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Multiclass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26437" y="3816749"/>
            <a:ext cx="2068195" cy="39179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9080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715"/>
              </a:spcBef>
            </a:pP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Two-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067661" y="2975918"/>
            <a:ext cx="2068195" cy="391795"/>
          </a:xfrm>
          <a:custGeom>
            <a:avLst/>
            <a:gdLst/>
            <a:ahLst/>
            <a:cxnLst/>
            <a:rect l="l" t="t" r="r" b="b"/>
            <a:pathLst>
              <a:path w="2068195" h="391795">
                <a:moveTo>
                  <a:pt x="2068052" y="0"/>
                </a:moveTo>
                <a:lnTo>
                  <a:pt x="0" y="0"/>
                </a:lnTo>
                <a:lnTo>
                  <a:pt x="0" y="391679"/>
                </a:lnTo>
                <a:lnTo>
                  <a:pt x="2068052" y="391679"/>
                </a:lnTo>
                <a:lnTo>
                  <a:pt x="206805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057779" y="3053588"/>
            <a:ext cx="2089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Two-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Boosted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Tree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067661" y="3396333"/>
            <a:ext cx="2068195" cy="391795"/>
          </a:xfrm>
          <a:custGeom>
            <a:avLst/>
            <a:gdLst/>
            <a:ahLst/>
            <a:cxnLst/>
            <a:rect l="l" t="t" r="r" b="b"/>
            <a:pathLst>
              <a:path w="2068195" h="391795">
                <a:moveTo>
                  <a:pt x="2068052" y="0"/>
                </a:moveTo>
                <a:lnTo>
                  <a:pt x="0" y="0"/>
                </a:lnTo>
                <a:lnTo>
                  <a:pt x="0" y="391679"/>
                </a:lnTo>
                <a:lnTo>
                  <a:pt x="2068052" y="391679"/>
                </a:lnTo>
                <a:lnTo>
                  <a:pt x="206805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162013" y="3474211"/>
            <a:ext cx="1879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Two-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Logistic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067661" y="3816749"/>
            <a:ext cx="2068195" cy="391795"/>
          </a:xfrm>
          <a:custGeom>
            <a:avLst/>
            <a:gdLst/>
            <a:ahLst/>
            <a:cxnLst/>
            <a:rect l="l" t="t" r="r" b="b"/>
            <a:pathLst>
              <a:path w="2068195" h="391795">
                <a:moveTo>
                  <a:pt x="2068052" y="0"/>
                </a:moveTo>
                <a:lnTo>
                  <a:pt x="0" y="0"/>
                </a:lnTo>
                <a:lnTo>
                  <a:pt x="0" y="391679"/>
                </a:lnTo>
                <a:lnTo>
                  <a:pt x="2068052" y="391679"/>
                </a:lnTo>
                <a:lnTo>
                  <a:pt x="206805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286855" y="3794251"/>
            <a:ext cx="1630045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115" marR="5080" indent="-527050">
              <a:lnSpc>
                <a:spcPct val="105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Vector Machine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067661" y="4378205"/>
            <a:ext cx="2068195" cy="391795"/>
          </a:xfrm>
          <a:custGeom>
            <a:avLst/>
            <a:gdLst/>
            <a:ahLst/>
            <a:cxnLst/>
            <a:rect l="l" t="t" r="r" b="b"/>
            <a:pathLst>
              <a:path w="2068195" h="391795">
                <a:moveTo>
                  <a:pt x="2068052" y="0"/>
                </a:moveTo>
                <a:lnTo>
                  <a:pt x="0" y="0"/>
                </a:lnTo>
                <a:lnTo>
                  <a:pt x="0" y="391679"/>
                </a:lnTo>
                <a:lnTo>
                  <a:pt x="2068052" y="391679"/>
                </a:lnTo>
                <a:lnTo>
                  <a:pt x="206805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8269296" y="4458716"/>
            <a:ext cx="16662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Multiclass</a:t>
            </a:r>
            <a:r>
              <a:rPr sz="1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Forest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067661" y="4798620"/>
            <a:ext cx="2068195" cy="391795"/>
          </a:xfrm>
          <a:custGeom>
            <a:avLst/>
            <a:gdLst/>
            <a:ahLst/>
            <a:cxnLst/>
            <a:rect l="l" t="t" r="r" b="b"/>
            <a:pathLst>
              <a:path w="2068195" h="391795">
                <a:moveTo>
                  <a:pt x="2068052" y="0"/>
                </a:moveTo>
                <a:lnTo>
                  <a:pt x="0" y="0"/>
                </a:lnTo>
                <a:lnTo>
                  <a:pt x="0" y="391679"/>
                </a:lnTo>
                <a:lnTo>
                  <a:pt x="2068052" y="391679"/>
                </a:lnTo>
                <a:lnTo>
                  <a:pt x="206805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247263" y="4876292"/>
            <a:ext cx="1709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Multiclass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67661" y="5219038"/>
            <a:ext cx="2068195" cy="391795"/>
          </a:xfrm>
          <a:custGeom>
            <a:avLst/>
            <a:gdLst/>
            <a:ahLst/>
            <a:cxnLst/>
            <a:rect l="l" t="t" r="r" b="b"/>
            <a:pathLst>
              <a:path w="2068195" h="391795">
                <a:moveTo>
                  <a:pt x="2068052" y="0"/>
                </a:moveTo>
                <a:lnTo>
                  <a:pt x="0" y="0"/>
                </a:lnTo>
                <a:lnTo>
                  <a:pt x="0" y="391679"/>
                </a:lnTo>
                <a:lnTo>
                  <a:pt x="2068052" y="391679"/>
                </a:lnTo>
                <a:lnTo>
                  <a:pt x="206805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8367690" y="5296916"/>
            <a:ext cx="1469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vs.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Multiclass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802324" y="4611116"/>
            <a:ext cx="118364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spc="-10" dirty="0">
                <a:latin typeface="Calibri"/>
                <a:cs typeface="Calibri"/>
              </a:rPr>
              <a:t>Generate Recommendations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12673" y="4611116"/>
            <a:ext cx="975994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dirty="0">
                <a:latin typeface="Calibri"/>
                <a:cs typeface="Calibri"/>
              </a:rPr>
              <a:t>Detect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Unusual Occurrences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12673" y="2087371"/>
            <a:ext cx="758825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Extract Information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823899" y="2096515"/>
            <a:ext cx="959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Classify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Images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725449" y="2931312"/>
            <a:ext cx="4599940" cy="2733675"/>
            <a:chOff x="5725449" y="2931312"/>
            <a:chExt cx="4599940" cy="2733675"/>
          </a:xfrm>
        </p:grpSpPr>
        <p:sp>
          <p:nvSpPr>
            <p:cNvPr id="65" name="object 65"/>
            <p:cNvSpPr/>
            <p:nvPr/>
          </p:nvSpPr>
          <p:spPr>
            <a:xfrm>
              <a:off x="5731799" y="2937662"/>
              <a:ext cx="4587240" cy="1320165"/>
            </a:xfrm>
            <a:custGeom>
              <a:avLst/>
              <a:gdLst/>
              <a:ahLst/>
              <a:cxnLst/>
              <a:rect l="l" t="t" r="r" b="b"/>
              <a:pathLst>
                <a:path w="4587240" h="1320164">
                  <a:moveTo>
                    <a:pt x="0" y="85105"/>
                  </a:moveTo>
                  <a:lnTo>
                    <a:pt x="6687" y="51978"/>
                  </a:lnTo>
                  <a:lnTo>
                    <a:pt x="24926" y="24926"/>
                  </a:lnTo>
                  <a:lnTo>
                    <a:pt x="51978" y="6687"/>
                  </a:lnTo>
                  <a:lnTo>
                    <a:pt x="85105" y="0"/>
                  </a:lnTo>
                  <a:lnTo>
                    <a:pt x="4501992" y="0"/>
                  </a:lnTo>
                  <a:lnTo>
                    <a:pt x="4535118" y="6687"/>
                  </a:lnTo>
                  <a:lnTo>
                    <a:pt x="4562170" y="24926"/>
                  </a:lnTo>
                  <a:lnTo>
                    <a:pt x="4580409" y="51978"/>
                  </a:lnTo>
                  <a:lnTo>
                    <a:pt x="4587097" y="85105"/>
                  </a:lnTo>
                  <a:lnTo>
                    <a:pt x="4587097" y="1234539"/>
                  </a:lnTo>
                  <a:lnTo>
                    <a:pt x="4580409" y="1267665"/>
                  </a:lnTo>
                  <a:lnTo>
                    <a:pt x="4562170" y="1294717"/>
                  </a:lnTo>
                  <a:lnTo>
                    <a:pt x="4535118" y="1312956"/>
                  </a:lnTo>
                  <a:lnTo>
                    <a:pt x="4501992" y="1319644"/>
                  </a:lnTo>
                  <a:lnTo>
                    <a:pt x="85105" y="1319644"/>
                  </a:lnTo>
                  <a:lnTo>
                    <a:pt x="51978" y="1312956"/>
                  </a:lnTo>
                  <a:lnTo>
                    <a:pt x="24926" y="1294717"/>
                  </a:lnTo>
                  <a:lnTo>
                    <a:pt x="6687" y="1267665"/>
                  </a:lnTo>
                  <a:lnTo>
                    <a:pt x="0" y="1234539"/>
                  </a:lnTo>
                  <a:lnTo>
                    <a:pt x="0" y="8510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31799" y="4338909"/>
              <a:ext cx="4587240" cy="1320165"/>
            </a:xfrm>
            <a:custGeom>
              <a:avLst/>
              <a:gdLst/>
              <a:ahLst/>
              <a:cxnLst/>
              <a:rect l="l" t="t" r="r" b="b"/>
              <a:pathLst>
                <a:path w="4587240" h="1320164">
                  <a:moveTo>
                    <a:pt x="0" y="85105"/>
                  </a:moveTo>
                  <a:lnTo>
                    <a:pt x="6687" y="51978"/>
                  </a:lnTo>
                  <a:lnTo>
                    <a:pt x="24926" y="24926"/>
                  </a:lnTo>
                  <a:lnTo>
                    <a:pt x="51978" y="6687"/>
                  </a:lnTo>
                  <a:lnTo>
                    <a:pt x="85105" y="0"/>
                  </a:lnTo>
                  <a:lnTo>
                    <a:pt x="4501992" y="0"/>
                  </a:lnTo>
                  <a:lnTo>
                    <a:pt x="4535118" y="6687"/>
                  </a:lnTo>
                  <a:lnTo>
                    <a:pt x="4562170" y="24926"/>
                  </a:lnTo>
                  <a:lnTo>
                    <a:pt x="4580409" y="51978"/>
                  </a:lnTo>
                  <a:lnTo>
                    <a:pt x="4587097" y="85105"/>
                  </a:lnTo>
                  <a:lnTo>
                    <a:pt x="4587097" y="1234539"/>
                  </a:lnTo>
                  <a:lnTo>
                    <a:pt x="4580409" y="1267665"/>
                  </a:lnTo>
                  <a:lnTo>
                    <a:pt x="4562170" y="1294717"/>
                  </a:lnTo>
                  <a:lnTo>
                    <a:pt x="4535118" y="1312956"/>
                  </a:lnTo>
                  <a:lnTo>
                    <a:pt x="4501992" y="1319644"/>
                  </a:lnTo>
                  <a:lnTo>
                    <a:pt x="85105" y="1319644"/>
                  </a:lnTo>
                  <a:lnTo>
                    <a:pt x="51978" y="1312956"/>
                  </a:lnTo>
                  <a:lnTo>
                    <a:pt x="24926" y="1294717"/>
                  </a:lnTo>
                  <a:lnTo>
                    <a:pt x="6687" y="1267665"/>
                  </a:lnTo>
                  <a:lnTo>
                    <a:pt x="0" y="1234539"/>
                  </a:lnTo>
                  <a:lnTo>
                    <a:pt x="0" y="8510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Core</a:t>
            </a:r>
            <a:r>
              <a:rPr spc="160" dirty="0"/>
              <a:t> </a:t>
            </a:r>
            <a:r>
              <a:rPr spc="55" dirty="0"/>
              <a:t>ML</a:t>
            </a:r>
            <a:r>
              <a:rPr spc="150" dirty="0"/>
              <a:t> </a:t>
            </a:r>
            <a:r>
              <a:rPr dirty="0"/>
              <a:t>Concepts</a:t>
            </a:r>
            <a:r>
              <a:rPr spc="160" dirty="0"/>
              <a:t> </a:t>
            </a:r>
            <a:r>
              <a:rPr dirty="0"/>
              <a:t>–</a:t>
            </a:r>
            <a:r>
              <a:rPr spc="165" dirty="0"/>
              <a:t> </a:t>
            </a:r>
            <a:r>
              <a:rPr dirty="0"/>
              <a:t>Evaluation</a:t>
            </a:r>
            <a:r>
              <a:rPr spc="155" dirty="0"/>
              <a:t> </a:t>
            </a:r>
            <a:r>
              <a:rPr dirty="0"/>
              <a:t>Metrics</a:t>
            </a:r>
            <a:r>
              <a:rPr spc="155" dirty="0"/>
              <a:t> </a:t>
            </a:r>
            <a:r>
              <a:rPr dirty="0"/>
              <a:t>for</a:t>
            </a:r>
            <a:r>
              <a:rPr spc="155" dirty="0"/>
              <a:t> </a:t>
            </a:r>
            <a:r>
              <a:rPr spc="-10" dirty="0"/>
              <a:t>Classification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85873" y="2824203"/>
          <a:ext cx="2376170" cy="237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7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33679" marR="226695" indent="176530">
                        <a:lnSpc>
                          <a:spcPts val="1900"/>
                        </a:lnSpc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True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Positives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3664" marB="0">
                    <a:lnL w="12700">
                      <a:solidFill>
                        <a:srgbClr val="E3ECFB"/>
                      </a:solidFill>
                      <a:prstDash val="solid"/>
                    </a:lnL>
                    <a:lnR w="12700">
                      <a:solidFill>
                        <a:srgbClr val="E3ECFB"/>
                      </a:solidFill>
                      <a:prstDash val="solid"/>
                    </a:lnR>
                    <a:lnT w="12700">
                      <a:solidFill>
                        <a:srgbClr val="E3ECFB"/>
                      </a:solidFill>
                      <a:prstDash val="solid"/>
                    </a:lnT>
                    <a:lnB w="12700">
                      <a:solidFill>
                        <a:srgbClr val="E3ECFB"/>
                      </a:solidFill>
                      <a:prstDash val="solid"/>
                    </a:lnB>
                    <a:solidFill>
                      <a:srgbClr val="C6DA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33679" marR="226695" indent="153670">
                        <a:lnSpc>
                          <a:spcPts val="1900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False Positives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3664" marB="0">
                    <a:lnL w="12700">
                      <a:solidFill>
                        <a:srgbClr val="E3ECFB"/>
                      </a:solidFill>
                      <a:prstDash val="solid"/>
                    </a:lnL>
                    <a:lnR w="12700">
                      <a:solidFill>
                        <a:srgbClr val="E3ECFB"/>
                      </a:solidFill>
                      <a:prstDash val="solid"/>
                    </a:lnR>
                    <a:lnT w="12700">
                      <a:solidFill>
                        <a:srgbClr val="E3ECFB"/>
                      </a:solidFill>
                      <a:prstDash val="solid"/>
                    </a:lnT>
                    <a:lnB w="12700">
                      <a:solidFill>
                        <a:srgbClr val="E3ECF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7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1135" marR="182880" indent="196215">
                        <a:lnSpc>
                          <a:spcPts val="1900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False Negatives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E3ECFB"/>
                      </a:solidFill>
                      <a:prstDash val="solid"/>
                    </a:lnL>
                    <a:lnR w="12700">
                      <a:solidFill>
                        <a:srgbClr val="E3ECFB"/>
                      </a:solidFill>
                      <a:prstDash val="solid"/>
                    </a:lnR>
                    <a:lnT w="12700">
                      <a:solidFill>
                        <a:srgbClr val="E3ECFB"/>
                      </a:solidFill>
                      <a:prstDash val="solid"/>
                    </a:lnT>
                    <a:lnB w="12700">
                      <a:solidFill>
                        <a:srgbClr val="E3ECFB"/>
                      </a:solidFill>
                      <a:prstDash val="solid"/>
                    </a:lnB>
                    <a:solidFill>
                      <a:srgbClr val="E3EC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1135" marR="182880" indent="219710">
                        <a:lnSpc>
                          <a:spcPts val="1900"/>
                        </a:lnSpc>
                      </a:pPr>
                      <a:r>
                        <a:rPr sz="16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True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Negatives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E3ECFB"/>
                      </a:solidFill>
                      <a:prstDash val="solid"/>
                    </a:lnL>
                    <a:lnR w="12700">
                      <a:solidFill>
                        <a:srgbClr val="E3ECFB"/>
                      </a:solidFill>
                      <a:prstDash val="solid"/>
                    </a:lnR>
                    <a:lnT w="12700">
                      <a:solidFill>
                        <a:srgbClr val="E3ECFB"/>
                      </a:solidFill>
                      <a:prstDash val="solid"/>
                    </a:lnT>
                    <a:lnB w="12700">
                      <a:solidFill>
                        <a:srgbClr val="E3ECFB"/>
                      </a:solidFill>
                      <a:prstDash val="solid"/>
                    </a:lnB>
                    <a:solidFill>
                      <a:srgbClr val="0B5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738130" y="2238755"/>
            <a:ext cx="4838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Actual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9761" y="3661183"/>
            <a:ext cx="242570" cy="71628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" dirty="0">
                <a:latin typeface="Calibri"/>
                <a:cs typeface="Calibri"/>
              </a:rPr>
              <a:t>Predicted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8279" y="2519171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6279" y="2519171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0819" y="3290315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0819" y="4479035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60449" y="1441196"/>
            <a:ext cx="1659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Confusion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Matrix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670253" y="1116515"/>
            <a:ext cx="2808605" cy="1168400"/>
            <a:chOff x="4670253" y="1116515"/>
            <a:chExt cx="2808605" cy="1168400"/>
          </a:xfrm>
        </p:grpSpPr>
        <p:sp>
          <p:nvSpPr>
            <p:cNvPr id="15" name="object 15"/>
            <p:cNvSpPr/>
            <p:nvPr/>
          </p:nvSpPr>
          <p:spPr>
            <a:xfrm>
              <a:off x="4676604" y="1122865"/>
              <a:ext cx="2573655" cy="1155700"/>
            </a:xfrm>
            <a:custGeom>
              <a:avLst/>
              <a:gdLst/>
              <a:ahLst/>
              <a:cxnLst/>
              <a:rect l="l" t="t" r="r" b="b"/>
              <a:pathLst>
                <a:path w="2573654" h="1155700">
                  <a:moveTo>
                    <a:pt x="1998145" y="0"/>
                  </a:moveTo>
                  <a:lnTo>
                    <a:pt x="1949047" y="2470"/>
                  </a:lnTo>
                  <a:lnTo>
                    <a:pt x="1901210" y="9995"/>
                  </a:lnTo>
                  <a:lnTo>
                    <a:pt x="1855787" y="22518"/>
                  </a:lnTo>
                  <a:lnTo>
                    <a:pt x="1813928" y="39980"/>
                  </a:lnTo>
                  <a:lnTo>
                    <a:pt x="1776782" y="62323"/>
                  </a:lnTo>
                  <a:lnTo>
                    <a:pt x="1757465" y="48532"/>
                  </a:lnTo>
                  <a:lnTo>
                    <a:pt x="1711941" y="25492"/>
                  </a:lnTo>
                  <a:lnTo>
                    <a:pt x="1636980" y="5058"/>
                  </a:lnTo>
                  <a:lnTo>
                    <a:pt x="1586592" y="27"/>
                  </a:lnTo>
                  <a:lnTo>
                    <a:pt x="1536419" y="1089"/>
                  </a:lnTo>
                  <a:lnTo>
                    <a:pt x="1487860" y="7957"/>
                  </a:lnTo>
                  <a:lnTo>
                    <a:pt x="1442317" y="20344"/>
                  </a:lnTo>
                  <a:lnTo>
                    <a:pt x="1401190" y="37965"/>
                  </a:lnTo>
                  <a:lnTo>
                    <a:pt x="1365882" y="60531"/>
                  </a:lnTo>
                  <a:lnTo>
                    <a:pt x="1337791" y="87757"/>
                  </a:lnTo>
                  <a:lnTo>
                    <a:pt x="1320859" y="78266"/>
                  </a:lnTo>
                  <a:lnTo>
                    <a:pt x="1283911" y="61672"/>
                  </a:lnTo>
                  <a:lnTo>
                    <a:pt x="1216630" y="42094"/>
                  </a:lnTo>
                  <a:lnTo>
                    <a:pt x="1167862" y="34571"/>
                  </a:lnTo>
                  <a:lnTo>
                    <a:pt x="1118622" y="31898"/>
                  </a:lnTo>
                  <a:lnTo>
                    <a:pt x="1069790" y="33909"/>
                  </a:lnTo>
                  <a:lnTo>
                    <a:pt x="1022253" y="40440"/>
                  </a:lnTo>
                  <a:lnTo>
                    <a:pt x="976892" y="51325"/>
                  </a:lnTo>
                  <a:lnTo>
                    <a:pt x="934592" y="66397"/>
                  </a:lnTo>
                  <a:lnTo>
                    <a:pt x="896237" y="85491"/>
                  </a:lnTo>
                  <a:lnTo>
                    <a:pt x="862709" y="108442"/>
                  </a:lnTo>
                  <a:lnTo>
                    <a:pt x="834892" y="135084"/>
                  </a:lnTo>
                  <a:lnTo>
                    <a:pt x="786889" y="120425"/>
                  </a:lnTo>
                  <a:lnTo>
                    <a:pt x="736461" y="109863"/>
                  </a:lnTo>
                  <a:lnTo>
                    <a:pt x="684303" y="103485"/>
                  </a:lnTo>
                  <a:lnTo>
                    <a:pt x="631110" y="101374"/>
                  </a:lnTo>
                  <a:lnTo>
                    <a:pt x="577580" y="103617"/>
                  </a:lnTo>
                  <a:lnTo>
                    <a:pt x="519325" y="111151"/>
                  </a:lnTo>
                  <a:lnTo>
                    <a:pt x="464869" y="123492"/>
                  </a:lnTo>
                  <a:lnTo>
                    <a:pt x="414745" y="140210"/>
                  </a:lnTo>
                  <a:lnTo>
                    <a:pt x="369485" y="160879"/>
                  </a:lnTo>
                  <a:lnTo>
                    <a:pt x="329620" y="185070"/>
                  </a:lnTo>
                  <a:lnTo>
                    <a:pt x="295684" y="212355"/>
                  </a:lnTo>
                  <a:lnTo>
                    <a:pt x="268208" y="242308"/>
                  </a:lnTo>
                  <a:lnTo>
                    <a:pt x="247724" y="274499"/>
                  </a:lnTo>
                  <a:lnTo>
                    <a:pt x="229863" y="343885"/>
                  </a:lnTo>
                  <a:lnTo>
                    <a:pt x="233549" y="380226"/>
                  </a:lnTo>
                  <a:lnTo>
                    <a:pt x="231384" y="383822"/>
                  </a:lnTo>
                  <a:lnTo>
                    <a:pt x="171947" y="392023"/>
                  </a:lnTo>
                  <a:lnTo>
                    <a:pt x="117965" y="408278"/>
                  </a:lnTo>
                  <a:lnTo>
                    <a:pt x="71542" y="431753"/>
                  </a:lnTo>
                  <a:lnTo>
                    <a:pt x="34784" y="461616"/>
                  </a:lnTo>
                  <a:lnTo>
                    <a:pt x="10717" y="495190"/>
                  </a:lnTo>
                  <a:lnTo>
                    <a:pt x="0" y="530106"/>
                  </a:lnTo>
                  <a:lnTo>
                    <a:pt x="2077" y="565058"/>
                  </a:lnTo>
                  <a:lnTo>
                    <a:pt x="16395" y="598741"/>
                  </a:lnTo>
                  <a:lnTo>
                    <a:pt x="42398" y="629849"/>
                  </a:lnTo>
                  <a:lnTo>
                    <a:pt x="79532" y="657077"/>
                  </a:lnTo>
                  <a:lnTo>
                    <a:pt x="127240" y="679119"/>
                  </a:lnTo>
                  <a:lnTo>
                    <a:pt x="93302" y="706739"/>
                  </a:lnTo>
                  <a:lnTo>
                    <a:pt x="70197" y="737813"/>
                  </a:lnTo>
                  <a:lnTo>
                    <a:pt x="58547" y="771186"/>
                  </a:lnTo>
                  <a:lnTo>
                    <a:pt x="58976" y="805700"/>
                  </a:lnTo>
                  <a:lnTo>
                    <a:pt x="72717" y="841248"/>
                  </a:lnTo>
                  <a:lnTo>
                    <a:pt x="98469" y="872941"/>
                  </a:lnTo>
                  <a:lnTo>
                    <a:pt x="134504" y="899944"/>
                  </a:lnTo>
                  <a:lnTo>
                    <a:pt x="179094" y="921426"/>
                  </a:lnTo>
                  <a:lnTo>
                    <a:pt x="230511" y="936554"/>
                  </a:lnTo>
                  <a:lnTo>
                    <a:pt x="287025" y="944494"/>
                  </a:lnTo>
                  <a:lnTo>
                    <a:pt x="346909" y="944415"/>
                  </a:lnTo>
                  <a:lnTo>
                    <a:pt x="351766" y="949492"/>
                  </a:lnTo>
                  <a:lnTo>
                    <a:pt x="382018" y="976692"/>
                  </a:lnTo>
                  <a:lnTo>
                    <a:pt x="416435" y="1001056"/>
                  </a:lnTo>
                  <a:lnTo>
                    <a:pt x="454545" y="1022511"/>
                  </a:lnTo>
                  <a:lnTo>
                    <a:pt x="495875" y="1040985"/>
                  </a:lnTo>
                  <a:lnTo>
                    <a:pt x="539952" y="1056406"/>
                  </a:lnTo>
                  <a:lnTo>
                    <a:pt x="586302" y="1068702"/>
                  </a:lnTo>
                  <a:lnTo>
                    <a:pt x="634453" y="1077799"/>
                  </a:lnTo>
                  <a:lnTo>
                    <a:pt x="683932" y="1083627"/>
                  </a:lnTo>
                  <a:lnTo>
                    <a:pt x="734265" y="1086111"/>
                  </a:lnTo>
                  <a:lnTo>
                    <a:pt x="784980" y="1085181"/>
                  </a:lnTo>
                  <a:lnTo>
                    <a:pt x="835603" y="1080764"/>
                  </a:lnTo>
                  <a:lnTo>
                    <a:pt x="885663" y="1072788"/>
                  </a:lnTo>
                  <a:lnTo>
                    <a:pt x="934684" y="1061179"/>
                  </a:lnTo>
                  <a:lnTo>
                    <a:pt x="982195" y="1045867"/>
                  </a:lnTo>
                  <a:lnTo>
                    <a:pt x="1016128" y="1072771"/>
                  </a:lnTo>
                  <a:lnTo>
                    <a:pt x="1055484" y="1096399"/>
                  </a:lnTo>
                  <a:lnTo>
                    <a:pt x="1099634" y="1116463"/>
                  </a:lnTo>
                  <a:lnTo>
                    <a:pt x="1147948" y="1132678"/>
                  </a:lnTo>
                  <a:lnTo>
                    <a:pt x="1199796" y="1144757"/>
                  </a:lnTo>
                  <a:lnTo>
                    <a:pt x="1253041" y="1152293"/>
                  </a:lnTo>
                  <a:lnTo>
                    <a:pt x="1306187" y="1155314"/>
                  </a:lnTo>
                  <a:lnTo>
                    <a:pt x="1358634" y="1154017"/>
                  </a:lnTo>
                  <a:lnTo>
                    <a:pt x="1409788" y="1148598"/>
                  </a:lnTo>
                  <a:lnTo>
                    <a:pt x="1459051" y="1139251"/>
                  </a:lnTo>
                  <a:lnTo>
                    <a:pt x="1505825" y="1126174"/>
                  </a:lnTo>
                  <a:lnTo>
                    <a:pt x="1549515" y="1109562"/>
                  </a:lnTo>
                  <a:lnTo>
                    <a:pt x="1589522" y="1089611"/>
                  </a:lnTo>
                  <a:lnTo>
                    <a:pt x="1625251" y="1066516"/>
                  </a:lnTo>
                  <a:lnTo>
                    <a:pt x="1656104" y="1040475"/>
                  </a:lnTo>
                  <a:lnTo>
                    <a:pt x="1681484" y="1011682"/>
                  </a:lnTo>
                  <a:lnTo>
                    <a:pt x="1700794" y="980334"/>
                  </a:lnTo>
                  <a:lnTo>
                    <a:pt x="1742648" y="993947"/>
                  </a:lnTo>
                  <a:lnTo>
                    <a:pt x="1786952" y="1003880"/>
                  </a:lnTo>
                  <a:lnTo>
                    <a:pt x="1833064" y="1010017"/>
                  </a:lnTo>
                  <a:lnTo>
                    <a:pt x="1880338" y="1012244"/>
                  </a:lnTo>
                  <a:lnTo>
                    <a:pt x="1936213" y="1009764"/>
                  </a:lnTo>
                  <a:lnTo>
                    <a:pt x="1989287" y="1002053"/>
                  </a:lnTo>
                  <a:lnTo>
                    <a:pt x="2038847" y="989540"/>
                  </a:lnTo>
                  <a:lnTo>
                    <a:pt x="2084178" y="972655"/>
                  </a:lnTo>
                  <a:lnTo>
                    <a:pt x="2124566" y="951827"/>
                  </a:lnTo>
                  <a:lnTo>
                    <a:pt x="2159295" y="927486"/>
                  </a:lnTo>
                  <a:lnTo>
                    <a:pt x="2187652" y="900061"/>
                  </a:lnTo>
                  <a:lnTo>
                    <a:pt x="2222392" y="837680"/>
                  </a:lnTo>
                  <a:lnTo>
                    <a:pt x="2227345" y="803583"/>
                  </a:lnTo>
                  <a:lnTo>
                    <a:pt x="2278017" y="797099"/>
                  </a:lnTo>
                  <a:lnTo>
                    <a:pt x="2326719" y="786748"/>
                  </a:lnTo>
                  <a:lnTo>
                    <a:pt x="2372861" y="772682"/>
                  </a:lnTo>
                  <a:lnTo>
                    <a:pt x="2415858" y="755051"/>
                  </a:lnTo>
                  <a:lnTo>
                    <a:pt x="2464507" y="728134"/>
                  </a:lnTo>
                  <a:lnTo>
                    <a:pt x="2504401" y="697618"/>
                  </a:lnTo>
                  <a:lnTo>
                    <a:pt x="2535387" y="664216"/>
                  </a:lnTo>
                  <a:lnTo>
                    <a:pt x="2557311" y="628639"/>
                  </a:lnTo>
                  <a:lnTo>
                    <a:pt x="2570021" y="591599"/>
                  </a:lnTo>
                  <a:lnTo>
                    <a:pt x="2573365" y="553808"/>
                  </a:lnTo>
                  <a:lnTo>
                    <a:pt x="2567189" y="515977"/>
                  </a:lnTo>
                  <a:lnTo>
                    <a:pt x="2551341" y="478818"/>
                  </a:lnTo>
                  <a:lnTo>
                    <a:pt x="2525669" y="443043"/>
                  </a:lnTo>
                  <a:lnTo>
                    <a:pt x="2490019" y="409363"/>
                  </a:lnTo>
                  <a:lnTo>
                    <a:pt x="2494195" y="403096"/>
                  </a:lnTo>
                  <a:lnTo>
                    <a:pt x="2498012" y="396745"/>
                  </a:lnTo>
                  <a:lnTo>
                    <a:pt x="2501466" y="390316"/>
                  </a:lnTo>
                  <a:lnTo>
                    <a:pt x="2504554" y="383816"/>
                  </a:lnTo>
                  <a:lnTo>
                    <a:pt x="2515137" y="344962"/>
                  </a:lnTo>
                  <a:lnTo>
                    <a:pt x="2512945" y="306763"/>
                  </a:lnTo>
                  <a:lnTo>
                    <a:pt x="2498875" y="270179"/>
                  </a:lnTo>
                  <a:lnTo>
                    <a:pt x="2473824" y="236170"/>
                  </a:lnTo>
                  <a:lnTo>
                    <a:pt x="2438687" y="205696"/>
                  </a:lnTo>
                  <a:lnTo>
                    <a:pt x="2394360" y="179717"/>
                  </a:lnTo>
                  <a:lnTo>
                    <a:pt x="2341739" y="159193"/>
                  </a:lnTo>
                  <a:lnTo>
                    <a:pt x="2281721" y="145084"/>
                  </a:lnTo>
                  <a:lnTo>
                    <a:pt x="2268655" y="115676"/>
                  </a:lnTo>
                  <a:lnTo>
                    <a:pt x="2219317" y="63461"/>
                  </a:lnTo>
                  <a:lnTo>
                    <a:pt x="2184154" y="41826"/>
                  </a:lnTo>
                  <a:lnTo>
                    <a:pt x="2141510" y="23498"/>
                  </a:lnTo>
                  <a:lnTo>
                    <a:pt x="2095527" y="10455"/>
                  </a:lnTo>
                  <a:lnTo>
                    <a:pt x="2047356" y="2642"/>
                  </a:lnTo>
                  <a:lnTo>
                    <a:pt x="19981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6223" y="1876127"/>
              <a:ext cx="365738" cy="19384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676603" y="1122865"/>
              <a:ext cx="2573655" cy="1155700"/>
            </a:xfrm>
            <a:custGeom>
              <a:avLst/>
              <a:gdLst/>
              <a:ahLst/>
              <a:cxnLst/>
              <a:rect l="l" t="t" r="r" b="b"/>
              <a:pathLst>
                <a:path w="2573654" h="1155700">
                  <a:moveTo>
                    <a:pt x="233550" y="380225"/>
                  </a:moveTo>
                  <a:lnTo>
                    <a:pt x="234765" y="308500"/>
                  </a:lnTo>
                  <a:lnTo>
                    <a:pt x="268208" y="242307"/>
                  </a:lnTo>
                  <a:lnTo>
                    <a:pt x="295684" y="212355"/>
                  </a:lnTo>
                  <a:lnTo>
                    <a:pt x="329621" y="185069"/>
                  </a:lnTo>
                  <a:lnTo>
                    <a:pt x="369485" y="160878"/>
                  </a:lnTo>
                  <a:lnTo>
                    <a:pt x="414745" y="140209"/>
                  </a:lnTo>
                  <a:lnTo>
                    <a:pt x="464869" y="123491"/>
                  </a:lnTo>
                  <a:lnTo>
                    <a:pt x="519325" y="111151"/>
                  </a:lnTo>
                  <a:lnTo>
                    <a:pt x="577580" y="103616"/>
                  </a:lnTo>
                  <a:lnTo>
                    <a:pt x="631110" y="101374"/>
                  </a:lnTo>
                  <a:lnTo>
                    <a:pt x="684303" y="103485"/>
                  </a:lnTo>
                  <a:lnTo>
                    <a:pt x="736461" y="109863"/>
                  </a:lnTo>
                  <a:lnTo>
                    <a:pt x="786889" y="120425"/>
                  </a:lnTo>
                  <a:lnTo>
                    <a:pt x="834892" y="135084"/>
                  </a:lnTo>
                  <a:lnTo>
                    <a:pt x="862709" y="108442"/>
                  </a:lnTo>
                  <a:lnTo>
                    <a:pt x="896237" y="85491"/>
                  </a:lnTo>
                  <a:lnTo>
                    <a:pt x="934592" y="66396"/>
                  </a:lnTo>
                  <a:lnTo>
                    <a:pt x="976892" y="51324"/>
                  </a:lnTo>
                  <a:lnTo>
                    <a:pt x="1022253" y="40440"/>
                  </a:lnTo>
                  <a:lnTo>
                    <a:pt x="1069791" y="33909"/>
                  </a:lnTo>
                  <a:lnTo>
                    <a:pt x="1118622" y="31897"/>
                  </a:lnTo>
                  <a:lnTo>
                    <a:pt x="1167863" y="34570"/>
                  </a:lnTo>
                  <a:lnTo>
                    <a:pt x="1216630" y="42094"/>
                  </a:lnTo>
                  <a:lnTo>
                    <a:pt x="1264040" y="54633"/>
                  </a:lnTo>
                  <a:lnTo>
                    <a:pt x="1302875" y="69560"/>
                  </a:lnTo>
                  <a:lnTo>
                    <a:pt x="1337791" y="87757"/>
                  </a:lnTo>
                  <a:lnTo>
                    <a:pt x="1365881" y="60531"/>
                  </a:lnTo>
                  <a:lnTo>
                    <a:pt x="1401190" y="37965"/>
                  </a:lnTo>
                  <a:lnTo>
                    <a:pt x="1442317" y="20344"/>
                  </a:lnTo>
                  <a:lnTo>
                    <a:pt x="1487860" y="7957"/>
                  </a:lnTo>
                  <a:lnTo>
                    <a:pt x="1536419" y="1089"/>
                  </a:lnTo>
                  <a:lnTo>
                    <a:pt x="1586593" y="27"/>
                  </a:lnTo>
                  <a:lnTo>
                    <a:pt x="1636980" y="5058"/>
                  </a:lnTo>
                  <a:lnTo>
                    <a:pt x="1686181" y="16468"/>
                  </a:lnTo>
                  <a:lnTo>
                    <a:pt x="1735777" y="36217"/>
                  </a:lnTo>
                  <a:lnTo>
                    <a:pt x="1776782" y="62323"/>
                  </a:lnTo>
                  <a:lnTo>
                    <a:pt x="1813928" y="39980"/>
                  </a:lnTo>
                  <a:lnTo>
                    <a:pt x="1855787" y="22518"/>
                  </a:lnTo>
                  <a:lnTo>
                    <a:pt x="1901211" y="9995"/>
                  </a:lnTo>
                  <a:lnTo>
                    <a:pt x="1949047" y="2470"/>
                  </a:lnTo>
                  <a:lnTo>
                    <a:pt x="1998145" y="0"/>
                  </a:lnTo>
                  <a:lnTo>
                    <a:pt x="2047356" y="2642"/>
                  </a:lnTo>
                  <a:lnTo>
                    <a:pt x="2095528" y="10455"/>
                  </a:lnTo>
                  <a:lnTo>
                    <a:pt x="2141511" y="23497"/>
                  </a:lnTo>
                  <a:lnTo>
                    <a:pt x="2184154" y="41825"/>
                  </a:lnTo>
                  <a:lnTo>
                    <a:pt x="2219318" y="63460"/>
                  </a:lnTo>
                  <a:lnTo>
                    <a:pt x="2268656" y="115676"/>
                  </a:lnTo>
                  <a:lnTo>
                    <a:pt x="2281721" y="145083"/>
                  </a:lnTo>
                  <a:lnTo>
                    <a:pt x="2341739" y="159192"/>
                  </a:lnTo>
                  <a:lnTo>
                    <a:pt x="2394360" y="179716"/>
                  </a:lnTo>
                  <a:lnTo>
                    <a:pt x="2438687" y="205695"/>
                  </a:lnTo>
                  <a:lnTo>
                    <a:pt x="2473824" y="236169"/>
                  </a:lnTo>
                  <a:lnTo>
                    <a:pt x="2498875" y="270178"/>
                  </a:lnTo>
                  <a:lnTo>
                    <a:pt x="2512945" y="306762"/>
                  </a:lnTo>
                  <a:lnTo>
                    <a:pt x="2515137" y="344961"/>
                  </a:lnTo>
                  <a:lnTo>
                    <a:pt x="2504554" y="383816"/>
                  </a:lnTo>
                  <a:lnTo>
                    <a:pt x="2501467" y="390316"/>
                  </a:lnTo>
                  <a:lnTo>
                    <a:pt x="2498013" y="396744"/>
                  </a:lnTo>
                  <a:lnTo>
                    <a:pt x="2494196" y="403095"/>
                  </a:lnTo>
                  <a:lnTo>
                    <a:pt x="2490019" y="409363"/>
                  </a:lnTo>
                  <a:lnTo>
                    <a:pt x="2525669" y="443042"/>
                  </a:lnTo>
                  <a:lnTo>
                    <a:pt x="2551342" y="478817"/>
                  </a:lnTo>
                  <a:lnTo>
                    <a:pt x="2567190" y="515976"/>
                  </a:lnTo>
                  <a:lnTo>
                    <a:pt x="2573366" y="553807"/>
                  </a:lnTo>
                  <a:lnTo>
                    <a:pt x="2570022" y="591599"/>
                  </a:lnTo>
                  <a:lnTo>
                    <a:pt x="2557312" y="628638"/>
                  </a:lnTo>
                  <a:lnTo>
                    <a:pt x="2535388" y="664215"/>
                  </a:lnTo>
                  <a:lnTo>
                    <a:pt x="2504402" y="697617"/>
                  </a:lnTo>
                  <a:lnTo>
                    <a:pt x="2464508" y="728133"/>
                  </a:lnTo>
                  <a:lnTo>
                    <a:pt x="2415858" y="755050"/>
                  </a:lnTo>
                  <a:lnTo>
                    <a:pt x="2372862" y="772681"/>
                  </a:lnTo>
                  <a:lnTo>
                    <a:pt x="2326719" y="786748"/>
                  </a:lnTo>
                  <a:lnTo>
                    <a:pt x="2278018" y="797099"/>
                  </a:lnTo>
                  <a:lnTo>
                    <a:pt x="2227346" y="803582"/>
                  </a:lnTo>
                  <a:lnTo>
                    <a:pt x="2222393" y="837680"/>
                  </a:lnTo>
                  <a:lnTo>
                    <a:pt x="2187653" y="900061"/>
                  </a:lnTo>
                  <a:lnTo>
                    <a:pt x="2159296" y="927486"/>
                  </a:lnTo>
                  <a:lnTo>
                    <a:pt x="2124566" y="951827"/>
                  </a:lnTo>
                  <a:lnTo>
                    <a:pt x="2084179" y="972655"/>
                  </a:lnTo>
                  <a:lnTo>
                    <a:pt x="2038848" y="989540"/>
                  </a:lnTo>
                  <a:lnTo>
                    <a:pt x="1989288" y="1002053"/>
                  </a:lnTo>
                  <a:lnTo>
                    <a:pt x="1936213" y="1009764"/>
                  </a:lnTo>
                  <a:lnTo>
                    <a:pt x="1880338" y="1012243"/>
                  </a:lnTo>
                  <a:lnTo>
                    <a:pt x="1833064" y="1010016"/>
                  </a:lnTo>
                  <a:lnTo>
                    <a:pt x="1786953" y="1003879"/>
                  </a:lnTo>
                  <a:lnTo>
                    <a:pt x="1742648" y="993946"/>
                  </a:lnTo>
                  <a:lnTo>
                    <a:pt x="1700794" y="980333"/>
                  </a:lnTo>
                  <a:lnTo>
                    <a:pt x="1681484" y="1011681"/>
                  </a:lnTo>
                  <a:lnTo>
                    <a:pt x="1656104" y="1040474"/>
                  </a:lnTo>
                  <a:lnTo>
                    <a:pt x="1625251" y="1066516"/>
                  </a:lnTo>
                  <a:lnTo>
                    <a:pt x="1589523" y="1089610"/>
                  </a:lnTo>
                  <a:lnTo>
                    <a:pt x="1549515" y="1109562"/>
                  </a:lnTo>
                  <a:lnTo>
                    <a:pt x="1505826" y="1126174"/>
                  </a:lnTo>
                  <a:lnTo>
                    <a:pt x="1459051" y="1139251"/>
                  </a:lnTo>
                  <a:lnTo>
                    <a:pt x="1409789" y="1148598"/>
                  </a:lnTo>
                  <a:lnTo>
                    <a:pt x="1358635" y="1154017"/>
                  </a:lnTo>
                  <a:lnTo>
                    <a:pt x="1306187" y="1155314"/>
                  </a:lnTo>
                  <a:lnTo>
                    <a:pt x="1253042" y="1152292"/>
                  </a:lnTo>
                  <a:lnTo>
                    <a:pt x="1199796" y="1144756"/>
                  </a:lnTo>
                  <a:lnTo>
                    <a:pt x="1147948" y="1132677"/>
                  </a:lnTo>
                  <a:lnTo>
                    <a:pt x="1099634" y="1116462"/>
                  </a:lnTo>
                  <a:lnTo>
                    <a:pt x="1055484" y="1096398"/>
                  </a:lnTo>
                  <a:lnTo>
                    <a:pt x="1016128" y="1072771"/>
                  </a:lnTo>
                  <a:lnTo>
                    <a:pt x="982196" y="1045867"/>
                  </a:lnTo>
                  <a:lnTo>
                    <a:pt x="934685" y="1061180"/>
                  </a:lnTo>
                  <a:lnTo>
                    <a:pt x="885663" y="1072788"/>
                  </a:lnTo>
                  <a:lnTo>
                    <a:pt x="835604" y="1080764"/>
                  </a:lnTo>
                  <a:lnTo>
                    <a:pt x="784980" y="1085181"/>
                  </a:lnTo>
                  <a:lnTo>
                    <a:pt x="734266" y="1086111"/>
                  </a:lnTo>
                  <a:lnTo>
                    <a:pt x="683932" y="1083626"/>
                  </a:lnTo>
                  <a:lnTo>
                    <a:pt x="634453" y="1077799"/>
                  </a:lnTo>
                  <a:lnTo>
                    <a:pt x="586302" y="1068702"/>
                  </a:lnTo>
                  <a:lnTo>
                    <a:pt x="539952" y="1056406"/>
                  </a:lnTo>
                  <a:lnTo>
                    <a:pt x="495875" y="1040985"/>
                  </a:lnTo>
                  <a:lnTo>
                    <a:pt x="454545" y="1022511"/>
                  </a:lnTo>
                  <a:lnTo>
                    <a:pt x="416435" y="1001056"/>
                  </a:lnTo>
                  <a:lnTo>
                    <a:pt x="382018" y="976692"/>
                  </a:lnTo>
                  <a:lnTo>
                    <a:pt x="351766" y="949492"/>
                  </a:lnTo>
                  <a:lnTo>
                    <a:pt x="346910" y="944415"/>
                  </a:lnTo>
                  <a:lnTo>
                    <a:pt x="287026" y="944494"/>
                  </a:lnTo>
                  <a:lnTo>
                    <a:pt x="230511" y="936553"/>
                  </a:lnTo>
                  <a:lnTo>
                    <a:pt x="179094" y="921425"/>
                  </a:lnTo>
                  <a:lnTo>
                    <a:pt x="134504" y="899944"/>
                  </a:lnTo>
                  <a:lnTo>
                    <a:pt x="98469" y="872940"/>
                  </a:lnTo>
                  <a:lnTo>
                    <a:pt x="72717" y="841248"/>
                  </a:lnTo>
                  <a:lnTo>
                    <a:pt x="58977" y="805699"/>
                  </a:lnTo>
                  <a:lnTo>
                    <a:pt x="58547" y="771186"/>
                  </a:lnTo>
                  <a:lnTo>
                    <a:pt x="70197" y="737813"/>
                  </a:lnTo>
                  <a:lnTo>
                    <a:pt x="93303" y="706738"/>
                  </a:lnTo>
                  <a:lnTo>
                    <a:pt x="127240" y="679118"/>
                  </a:lnTo>
                  <a:lnTo>
                    <a:pt x="79532" y="657076"/>
                  </a:lnTo>
                  <a:lnTo>
                    <a:pt x="42398" y="629848"/>
                  </a:lnTo>
                  <a:lnTo>
                    <a:pt x="16395" y="598740"/>
                  </a:lnTo>
                  <a:lnTo>
                    <a:pt x="2077" y="565057"/>
                  </a:lnTo>
                  <a:lnTo>
                    <a:pt x="0" y="530105"/>
                  </a:lnTo>
                  <a:lnTo>
                    <a:pt x="10717" y="495190"/>
                  </a:lnTo>
                  <a:lnTo>
                    <a:pt x="34784" y="461616"/>
                  </a:lnTo>
                  <a:lnTo>
                    <a:pt x="71542" y="431753"/>
                  </a:lnTo>
                  <a:lnTo>
                    <a:pt x="117965" y="408277"/>
                  </a:lnTo>
                  <a:lnTo>
                    <a:pt x="171947" y="392023"/>
                  </a:lnTo>
                  <a:lnTo>
                    <a:pt x="231384" y="383822"/>
                  </a:lnTo>
                  <a:lnTo>
                    <a:pt x="233550" y="38022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99873" y="1869776"/>
              <a:ext cx="378439" cy="2065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806602" y="1797485"/>
              <a:ext cx="1587500" cy="367030"/>
            </a:xfrm>
            <a:custGeom>
              <a:avLst/>
              <a:gdLst/>
              <a:ahLst/>
              <a:cxnLst/>
              <a:rect l="l" t="t" r="r" b="b"/>
              <a:pathLst>
                <a:path w="1587500" h="367030">
                  <a:moveTo>
                    <a:pt x="150742" y="21311"/>
                  </a:moveTo>
                  <a:lnTo>
                    <a:pt x="111397" y="21349"/>
                  </a:lnTo>
                  <a:lnTo>
                    <a:pt x="72718" y="17747"/>
                  </a:lnTo>
                  <a:lnTo>
                    <a:pt x="35364" y="10600"/>
                  </a:lnTo>
                  <a:lnTo>
                    <a:pt x="0" y="0"/>
                  </a:lnTo>
                </a:path>
                <a:path w="1587500" h="367030">
                  <a:moveTo>
                    <a:pt x="283743" y="254527"/>
                  </a:moveTo>
                  <a:lnTo>
                    <a:pt x="267695" y="258066"/>
                  </a:lnTo>
                  <a:lnTo>
                    <a:pt x="251317" y="260951"/>
                  </a:lnTo>
                  <a:lnTo>
                    <a:pt x="234665" y="263174"/>
                  </a:lnTo>
                  <a:lnTo>
                    <a:pt x="217790" y="264726"/>
                  </a:lnTo>
                </a:path>
                <a:path w="1587500" h="367030">
                  <a:moveTo>
                    <a:pt x="852050" y="366589"/>
                  </a:moveTo>
                  <a:lnTo>
                    <a:pt x="840606" y="355459"/>
                  </a:lnTo>
                  <a:lnTo>
                    <a:pt x="830153" y="343978"/>
                  </a:lnTo>
                  <a:lnTo>
                    <a:pt x="820715" y="332171"/>
                  </a:lnTo>
                  <a:lnTo>
                    <a:pt x="812311" y="320063"/>
                  </a:lnTo>
                </a:path>
                <a:path w="1587500" h="367030">
                  <a:moveTo>
                    <a:pt x="1586922" y="250570"/>
                  </a:moveTo>
                  <a:lnTo>
                    <a:pt x="1584610" y="263512"/>
                  </a:lnTo>
                  <a:lnTo>
                    <a:pt x="1581189" y="276353"/>
                  </a:lnTo>
                  <a:lnTo>
                    <a:pt x="1576668" y="289065"/>
                  </a:lnTo>
                  <a:lnTo>
                    <a:pt x="1571054" y="301621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2689" y="1726267"/>
              <a:ext cx="206187" cy="20349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910162" y="1181434"/>
              <a:ext cx="2255520" cy="419734"/>
            </a:xfrm>
            <a:custGeom>
              <a:avLst/>
              <a:gdLst/>
              <a:ahLst/>
              <a:cxnLst/>
              <a:rect l="l" t="t" r="r" b="b"/>
              <a:pathLst>
                <a:path w="2255520" h="419734">
                  <a:moveTo>
                    <a:pt x="2255247" y="347967"/>
                  </a:moveTo>
                  <a:lnTo>
                    <a:pt x="2238888" y="368057"/>
                  </a:lnTo>
                  <a:lnTo>
                    <a:pt x="2218931" y="386797"/>
                  </a:lnTo>
                  <a:lnTo>
                    <a:pt x="2195593" y="404009"/>
                  </a:lnTo>
                  <a:lnTo>
                    <a:pt x="2169091" y="419512"/>
                  </a:lnTo>
                </a:path>
                <a:path w="2255520" h="419734">
                  <a:moveTo>
                    <a:pt x="2048514" y="82504"/>
                  </a:moveTo>
                  <a:lnTo>
                    <a:pt x="2050651" y="90893"/>
                  </a:lnTo>
                  <a:lnTo>
                    <a:pt x="2052122" y="99331"/>
                  </a:lnTo>
                  <a:lnTo>
                    <a:pt x="2052927" y="107802"/>
                  </a:lnTo>
                  <a:lnTo>
                    <a:pt x="2053063" y="116292"/>
                  </a:lnTo>
                </a:path>
                <a:path w="2255520" h="419734">
                  <a:moveTo>
                    <a:pt x="1498298" y="43090"/>
                  </a:moveTo>
                  <a:lnTo>
                    <a:pt x="1507392" y="31608"/>
                  </a:lnTo>
                  <a:lnTo>
                    <a:pt x="1517809" y="20570"/>
                  </a:lnTo>
                  <a:lnTo>
                    <a:pt x="1529504" y="10020"/>
                  </a:lnTo>
                  <a:lnTo>
                    <a:pt x="1542434" y="0"/>
                  </a:lnTo>
                </a:path>
                <a:path w="2255520" h="419734">
                  <a:moveTo>
                    <a:pt x="1085487" y="63626"/>
                  </a:moveTo>
                  <a:lnTo>
                    <a:pt x="1089407" y="54044"/>
                  </a:lnTo>
                  <a:lnTo>
                    <a:pt x="1094286" y="44638"/>
                  </a:lnTo>
                  <a:lnTo>
                    <a:pt x="1100110" y="35435"/>
                  </a:lnTo>
                  <a:lnTo>
                    <a:pt x="1106863" y="26463"/>
                  </a:lnTo>
                </a:path>
                <a:path w="2255520" h="419734">
                  <a:moveTo>
                    <a:pt x="601027" y="76247"/>
                  </a:moveTo>
                  <a:lnTo>
                    <a:pt x="621682" y="84171"/>
                  </a:lnTo>
                  <a:lnTo>
                    <a:pt x="641494" y="92837"/>
                  </a:lnTo>
                  <a:lnTo>
                    <a:pt x="660412" y="102223"/>
                  </a:lnTo>
                  <a:lnTo>
                    <a:pt x="678381" y="112301"/>
                  </a:lnTo>
                </a:path>
                <a:path w="2255520" h="419734">
                  <a:moveTo>
                    <a:pt x="13499" y="359598"/>
                  </a:moveTo>
                  <a:lnTo>
                    <a:pt x="9206" y="350243"/>
                  </a:lnTo>
                  <a:lnTo>
                    <a:pt x="5522" y="340795"/>
                  </a:lnTo>
                  <a:lnTo>
                    <a:pt x="2452" y="331265"/>
                  </a:lnTo>
                  <a:lnTo>
                    <a:pt x="0" y="321665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52741" y="1324355"/>
            <a:ext cx="1638300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What’s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proportion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correctly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classified instances?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70253" y="2550942"/>
            <a:ext cx="2839085" cy="1168400"/>
            <a:chOff x="4670253" y="2550942"/>
            <a:chExt cx="2839085" cy="1168400"/>
          </a:xfrm>
        </p:grpSpPr>
        <p:sp>
          <p:nvSpPr>
            <p:cNvPr id="24" name="object 24"/>
            <p:cNvSpPr/>
            <p:nvPr/>
          </p:nvSpPr>
          <p:spPr>
            <a:xfrm>
              <a:off x="4676604" y="2557292"/>
              <a:ext cx="2573655" cy="1155700"/>
            </a:xfrm>
            <a:custGeom>
              <a:avLst/>
              <a:gdLst/>
              <a:ahLst/>
              <a:cxnLst/>
              <a:rect l="l" t="t" r="r" b="b"/>
              <a:pathLst>
                <a:path w="2573654" h="1155700">
                  <a:moveTo>
                    <a:pt x="1998145" y="0"/>
                  </a:moveTo>
                  <a:lnTo>
                    <a:pt x="1949047" y="2470"/>
                  </a:lnTo>
                  <a:lnTo>
                    <a:pt x="1901210" y="9995"/>
                  </a:lnTo>
                  <a:lnTo>
                    <a:pt x="1855787" y="22518"/>
                  </a:lnTo>
                  <a:lnTo>
                    <a:pt x="1813928" y="39980"/>
                  </a:lnTo>
                  <a:lnTo>
                    <a:pt x="1776782" y="62323"/>
                  </a:lnTo>
                  <a:lnTo>
                    <a:pt x="1757465" y="48532"/>
                  </a:lnTo>
                  <a:lnTo>
                    <a:pt x="1711941" y="25491"/>
                  </a:lnTo>
                  <a:lnTo>
                    <a:pt x="1636980" y="5057"/>
                  </a:lnTo>
                  <a:lnTo>
                    <a:pt x="1586592" y="26"/>
                  </a:lnTo>
                  <a:lnTo>
                    <a:pt x="1536419" y="1088"/>
                  </a:lnTo>
                  <a:lnTo>
                    <a:pt x="1487860" y="7956"/>
                  </a:lnTo>
                  <a:lnTo>
                    <a:pt x="1442317" y="20344"/>
                  </a:lnTo>
                  <a:lnTo>
                    <a:pt x="1401190" y="37965"/>
                  </a:lnTo>
                  <a:lnTo>
                    <a:pt x="1365882" y="60531"/>
                  </a:lnTo>
                  <a:lnTo>
                    <a:pt x="1337791" y="87757"/>
                  </a:lnTo>
                  <a:lnTo>
                    <a:pt x="1320859" y="78266"/>
                  </a:lnTo>
                  <a:lnTo>
                    <a:pt x="1283911" y="61671"/>
                  </a:lnTo>
                  <a:lnTo>
                    <a:pt x="1216630" y="42094"/>
                  </a:lnTo>
                  <a:lnTo>
                    <a:pt x="1167862" y="34570"/>
                  </a:lnTo>
                  <a:lnTo>
                    <a:pt x="1118622" y="31897"/>
                  </a:lnTo>
                  <a:lnTo>
                    <a:pt x="1069790" y="33909"/>
                  </a:lnTo>
                  <a:lnTo>
                    <a:pt x="1022253" y="40439"/>
                  </a:lnTo>
                  <a:lnTo>
                    <a:pt x="976892" y="51324"/>
                  </a:lnTo>
                  <a:lnTo>
                    <a:pt x="934592" y="66396"/>
                  </a:lnTo>
                  <a:lnTo>
                    <a:pt x="896237" y="85491"/>
                  </a:lnTo>
                  <a:lnTo>
                    <a:pt x="862709" y="108442"/>
                  </a:lnTo>
                  <a:lnTo>
                    <a:pt x="834892" y="135084"/>
                  </a:lnTo>
                  <a:lnTo>
                    <a:pt x="786889" y="120424"/>
                  </a:lnTo>
                  <a:lnTo>
                    <a:pt x="736461" y="109863"/>
                  </a:lnTo>
                  <a:lnTo>
                    <a:pt x="684303" y="103484"/>
                  </a:lnTo>
                  <a:lnTo>
                    <a:pt x="631110" y="101374"/>
                  </a:lnTo>
                  <a:lnTo>
                    <a:pt x="577580" y="103616"/>
                  </a:lnTo>
                  <a:lnTo>
                    <a:pt x="519325" y="111150"/>
                  </a:lnTo>
                  <a:lnTo>
                    <a:pt x="464869" y="123491"/>
                  </a:lnTo>
                  <a:lnTo>
                    <a:pt x="414745" y="140209"/>
                  </a:lnTo>
                  <a:lnTo>
                    <a:pt x="369485" y="160878"/>
                  </a:lnTo>
                  <a:lnTo>
                    <a:pt x="329620" y="185069"/>
                  </a:lnTo>
                  <a:lnTo>
                    <a:pt x="295684" y="212354"/>
                  </a:lnTo>
                  <a:lnTo>
                    <a:pt x="268208" y="242307"/>
                  </a:lnTo>
                  <a:lnTo>
                    <a:pt x="247724" y="274498"/>
                  </a:lnTo>
                  <a:lnTo>
                    <a:pt x="229863" y="343884"/>
                  </a:lnTo>
                  <a:lnTo>
                    <a:pt x="233549" y="380224"/>
                  </a:lnTo>
                  <a:lnTo>
                    <a:pt x="231384" y="383822"/>
                  </a:lnTo>
                  <a:lnTo>
                    <a:pt x="171947" y="392023"/>
                  </a:lnTo>
                  <a:lnTo>
                    <a:pt x="117965" y="408277"/>
                  </a:lnTo>
                  <a:lnTo>
                    <a:pt x="71542" y="431752"/>
                  </a:lnTo>
                  <a:lnTo>
                    <a:pt x="34784" y="461615"/>
                  </a:lnTo>
                  <a:lnTo>
                    <a:pt x="10717" y="495189"/>
                  </a:lnTo>
                  <a:lnTo>
                    <a:pt x="0" y="530105"/>
                  </a:lnTo>
                  <a:lnTo>
                    <a:pt x="2077" y="565057"/>
                  </a:lnTo>
                  <a:lnTo>
                    <a:pt x="16395" y="598740"/>
                  </a:lnTo>
                  <a:lnTo>
                    <a:pt x="42398" y="629848"/>
                  </a:lnTo>
                  <a:lnTo>
                    <a:pt x="79532" y="657076"/>
                  </a:lnTo>
                  <a:lnTo>
                    <a:pt x="127240" y="679118"/>
                  </a:lnTo>
                  <a:lnTo>
                    <a:pt x="93302" y="706738"/>
                  </a:lnTo>
                  <a:lnTo>
                    <a:pt x="70197" y="737812"/>
                  </a:lnTo>
                  <a:lnTo>
                    <a:pt x="58547" y="771185"/>
                  </a:lnTo>
                  <a:lnTo>
                    <a:pt x="58976" y="805699"/>
                  </a:lnTo>
                  <a:lnTo>
                    <a:pt x="72717" y="841247"/>
                  </a:lnTo>
                  <a:lnTo>
                    <a:pt x="98469" y="872940"/>
                  </a:lnTo>
                  <a:lnTo>
                    <a:pt x="134504" y="899943"/>
                  </a:lnTo>
                  <a:lnTo>
                    <a:pt x="179094" y="921425"/>
                  </a:lnTo>
                  <a:lnTo>
                    <a:pt x="230511" y="936553"/>
                  </a:lnTo>
                  <a:lnTo>
                    <a:pt x="287025" y="944493"/>
                  </a:lnTo>
                  <a:lnTo>
                    <a:pt x="346909" y="944414"/>
                  </a:lnTo>
                  <a:lnTo>
                    <a:pt x="351766" y="949492"/>
                  </a:lnTo>
                  <a:lnTo>
                    <a:pt x="382018" y="976692"/>
                  </a:lnTo>
                  <a:lnTo>
                    <a:pt x="416435" y="1001056"/>
                  </a:lnTo>
                  <a:lnTo>
                    <a:pt x="454545" y="1022511"/>
                  </a:lnTo>
                  <a:lnTo>
                    <a:pt x="495875" y="1040985"/>
                  </a:lnTo>
                  <a:lnTo>
                    <a:pt x="539952" y="1056406"/>
                  </a:lnTo>
                  <a:lnTo>
                    <a:pt x="586302" y="1068701"/>
                  </a:lnTo>
                  <a:lnTo>
                    <a:pt x="634453" y="1077799"/>
                  </a:lnTo>
                  <a:lnTo>
                    <a:pt x="683932" y="1083626"/>
                  </a:lnTo>
                  <a:lnTo>
                    <a:pt x="734265" y="1086111"/>
                  </a:lnTo>
                  <a:lnTo>
                    <a:pt x="784980" y="1085181"/>
                  </a:lnTo>
                  <a:lnTo>
                    <a:pt x="835603" y="1080764"/>
                  </a:lnTo>
                  <a:lnTo>
                    <a:pt x="885663" y="1072788"/>
                  </a:lnTo>
                  <a:lnTo>
                    <a:pt x="934684" y="1061179"/>
                  </a:lnTo>
                  <a:lnTo>
                    <a:pt x="982195" y="1045867"/>
                  </a:lnTo>
                  <a:lnTo>
                    <a:pt x="1016128" y="1072771"/>
                  </a:lnTo>
                  <a:lnTo>
                    <a:pt x="1055484" y="1096398"/>
                  </a:lnTo>
                  <a:lnTo>
                    <a:pt x="1099634" y="1116462"/>
                  </a:lnTo>
                  <a:lnTo>
                    <a:pt x="1147948" y="1132677"/>
                  </a:lnTo>
                  <a:lnTo>
                    <a:pt x="1199796" y="1144756"/>
                  </a:lnTo>
                  <a:lnTo>
                    <a:pt x="1253041" y="1152292"/>
                  </a:lnTo>
                  <a:lnTo>
                    <a:pt x="1306187" y="1155313"/>
                  </a:lnTo>
                  <a:lnTo>
                    <a:pt x="1358634" y="1154016"/>
                  </a:lnTo>
                  <a:lnTo>
                    <a:pt x="1409788" y="1148597"/>
                  </a:lnTo>
                  <a:lnTo>
                    <a:pt x="1459051" y="1139250"/>
                  </a:lnTo>
                  <a:lnTo>
                    <a:pt x="1505825" y="1126173"/>
                  </a:lnTo>
                  <a:lnTo>
                    <a:pt x="1549515" y="1109561"/>
                  </a:lnTo>
                  <a:lnTo>
                    <a:pt x="1589522" y="1089609"/>
                  </a:lnTo>
                  <a:lnTo>
                    <a:pt x="1625251" y="1066515"/>
                  </a:lnTo>
                  <a:lnTo>
                    <a:pt x="1656104" y="1040474"/>
                  </a:lnTo>
                  <a:lnTo>
                    <a:pt x="1681484" y="1011681"/>
                  </a:lnTo>
                  <a:lnTo>
                    <a:pt x="1700794" y="980332"/>
                  </a:lnTo>
                  <a:lnTo>
                    <a:pt x="1742648" y="993946"/>
                  </a:lnTo>
                  <a:lnTo>
                    <a:pt x="1786952" y="1003879"/>
                  </a:lnTo>
                  <a:lnTo>
                    <a:pt x="1833064" y="1010016"/>
                  </a:lnTo>
                  <a:lnTo>
                    <a:pt x="1880338" y="1012243"/>
                  </a:lnTo>
                  <a:lnTo>
                    <a:pt x="1936213" y="1009763"/>
                  </a:lnTo>
                  <a:lnTo>
                    <a:pt x="1989287" y="1002052"/>
                  </a:lnTo>
                  <a:lnTo>
                    <a:pt x="2038847" y="989539"/>
                  </a:lnTo>
                  <a:lnTo>
                    <a:pt x="2084178" y="972654"/>
                  </a:lnTo>
                  <a:lnTo>
                    <a:pt x="2124566" y="951826"/>
                  </a:lnTo>
                  <a:lnTo>
                    <a:pt x="2159295" y="927485"/>
                  </a:lnTo>
                  <a:lnTo>
                    <a:pt x="2187652" y="900060"/>
                  </a:lnTo>
                  <a:lnTo>
                    <a:pt x="2222392" y="837679"/>
                  </a:lnTo>
                  <a:lnTo>
                    <a:pt x="2227345" y="803582"/>
                  </a:lnTo>
                  <a:lnTo>
                    <a:pt x="2278017" y="797098"/>
                  </a:lnTo>
                  <a:lnTo>
                    <a:pt x="2326719" y="786748"/>
                  </a:lnTo>
                  <a:lnTo>
                    <a:pt x="2372861" y="772681"/>
                  </a:lnTo>
                  <a:lnTo>
                    <a:pt x="2415858" y="755050"/>
                  </a:lnTo>
                  <a:lnTo>
                    <a:pt x="2464507" y="728133"/>
                  </a:lnTo>
                  <a:lnTo>
                    <a:pt x="2504401" y="697617"/>
                  </a:lnTo>
                  <a:lnTo>
                    <a:pt x="2535387" y="664215"/>
                  </a:lnTo>
                  <a:lnTo>
                    <a:pt x="2557311" y="628638"/>
                  </a:lnTo>
                  <a:lnTo>
                    <a:pt x="2570021" y="591598"/>
                  </a:lnTo>
                  <a:lnTo>
                    <a:pt x="2573365" y="553807"/>
                  </a:lnTo>
                  <a:lnTo>
                    <a:pt x="2567189" y="515976"/>
                  </a:lnTo>
                  <a:lnTo>
                    <a:pt x="2551341" y="478817"/>
                  </a:lnTo>
                  <a:lnTo>
                    <a:pt x="2525669" y="443042"/>
                  </a:lnTo>
                  <a:lnTo>
                    <a:pt x="2490019" y="409362"/>
                  </a:lnTo>
                  <a:lnTo>
                    <a:pt x="2494195" y="403095"/>
                  </a:lnTo>
                  <a:lnTo>
                    <a:pt x="2498012" y="396744"/>
                  </a:lnTo>
                  <a:lnTo>
                    <a:pt x="2501466" y="390315"/>
                  </a:lnTo>
                  <a:lnTo>
                    <a:pt x="2504554" y="383815"/>
                  </a:lnTo>
                  <a:lnTo>
                    <a:pt x="2515137" y="344961"/>
                  </a:lnTo>
                  <a:lnTo>
                    <a:pt x="2512945" y="306762"/>
                  </a:lnTo>
                  <a:lnTo>
                    <a:pt x="2498875" y="270178"/>
                  </a:lnTo>
                  <a:lnTo>
                    <a:pt x="2473824" y="236169"/>
                  </a:lnTo>
                  <a:lnTo>
                    <a:pt x="2438687" y="205695"/>
                  </a:lnTo>
                  <a:lnTo>
                    <a:pt x="2394360" y="179716"/>
                  </a:lnTo>
                  <a:lnTo>
                    <a:pt x="2341739" y="159192"/>
                  </a:lnTo>
                  <a:lnTo>
                    <a:pt x="2281721" y="145083"/>
                  </a:lnTo>
                  <a:lnTo>
                    <a:pt x="2268655" y="115676"/>
                  </a:lnTo>
                  <a:lnTo>
                    <a:pt x="2219317" y="63460"/>
                  </a:lnTo>
                  <a:lnTo>
                    <a:pt x="2184154" y="41825"/>
                  </a:lnTo>
                  <a:lnTo>
                    <a:pt x="2141510" y="23497"/>
                  </a:lnTo>
                  <a:lnTo>
                    <a:pt x="2095527" y="10455"/>
                  </a:lnTo>
                  <a:lnTo>
                    <a:pt x="2047356" y="2642"/>
                  </a:lnTo>
                  <a:lnTo>
                    <a:pt x="19981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8753" y="2961567"/>
              <a:ext cx="303698" cy="19252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676603" y="2557292"/>
              <a:ext cx="2573655" cy="1155700"/>
            </a:xfrm>
            <a:custGeom>
              <a:avLst/>
              <a:gdLst/>
              <a:ahLst/>
              <a:cxnLst/>
              <a:rect l="l" t="t" r="r" b="b"/>
              <a:pathLst>
                <a:path w="2573654" h="1155700">
                  <a:moveTo>
                    <a:pt x="233550" y="380225"/>
                  </a:moveTo>
                  <a:lnTo>
                    <a:pt x="234765" y="308500"/>
                  </a:lnTo>
                  <a:lnTo>
                    <a:pt x="268208" y="242307"/>
                  </a:lnTo>
                  <a:lnTo>
                    <a:pt x="295684" y="212355"/>
                  </a:lnTo>
                  <a:lnTo>
                    <a:pt x="329621" y="185069"/>
                  </a:lnTo>
                  <a:lnTo>
                    <a:pt x="369485" y="160878"/>
                  </a:lnTo>
                  <a:lnTo>
                    <a:pt x="414745" y="140209"/>
                  </a:lnTo>
                  <a:lnTo>
                    <a:pt x="464869" y="123491"/>
                  </a:lnTo>
                  <a:lnTo>
                    <a:pt x="519325" y="111151"/>
                  </a:lnTo>
                  <a:lnTo>
                    <a:pt x="577580" y="103616"/>
                  </a:lnTo>
                  <a:lnTo>
                    <a:pt x="631110" y="101374"/>
                  </a:lnTo>
                  <a:lnTo>
                    <a:pt x="684303" y="103485"/>
                  </a:lnTo>
                  <a:lnTo>
                    <a:pt x="736461" y="109863"/>
                  </a:lnTo>
                  <a:lnTo>
                    <a:pt x="786889" y="120425"/>
                  </a:lnTo>
                  <a:lnTo>
                    <a:pt x="834892" y="135084"/>
                  </a:lnTo>
                  <a:lnTo>
                    <a:pt x="862709" y="108442"/>
                  </a:lnTo>
                  <a:lnTo>
                    <a:pt x="896237" y="85491"/>
                  </a:lnTo>
                  <a:lnTo>
                    <a:pt x="934592" y="66396"/>
                  </a:lnTo>
                  <a:lnTo>
                    <a:pt x="976892" y="51324"/>
                  </a:lnTo>
                  <a:lnTo>
                    <a:pt x="1022253" y="40440"/>
                  </a:lnTo>
                  <a:lnTo>
                    <a:pt x="1069791" y="33909"/>
                  </a:lnTo>
                  <a:lnTo>
                    <a:pt x="1118622" y="31897"/>
                  </a:lnTo>
                  <a:lnTo>
                    <a:pt x="1167863" y="34570"/>
                  </a:lnTo>
                  <a:lnTo>
                    <a:pt x="1216630" y="42094"/>
                  </a:lnTo>
                  <a:lnTo>
                    <a:pt x="1264040" y="54633"/>
                  </a:lnTo>
                  <a:lnTo>
                    <a:pt x="1302875" y="69560"/>
                  </a:lnTo>
                  <a:lnTo>
                    <a:pt x="1337791" y="87757"/>
                  </a:lnTo>
                  <a:lnTo>
                    <a:pt x="1365881" y="60531"/>
                  </a:lnTo>
                  <a:lnTo>
                    <a:pt x="1401190" y="37965"/>
                  </a:lnTo>
                  <a:lnTo>
                    <a:pt x="1442317" y="20344"/>
                  </a:lnTo>
                  <a:lnTo>
                    <a:pt x="1487860" y="7957"/>
                  </a:lnTo>
                  <a:lnTo>
                    <a:pt x="1536419" y="1089"/>
                  </a:lnTo>
                  <a:lnTo>
                    <a:pt x="1586593" y="27"/>
                  </a:lnTo>
                  <a:lnTo>
                    <a:pt x="1636980" y="5058"/>
                  </a:lnTo>
                  <a:lnTo>
                    <a:pt x="1686181" y="16468"/>
                  </a:lnTo>
                  <a:lnTo>
                    <a:pt x="1735777" y="36217"/>
                  </a:lnTo>
                  <a:lnTo>
                    <a:pt x="1776782" y="62323"/>
                  </a:lnTo>
                  <a:lnTo>
                    <a:pt x="1813928" y="39980"/>
                  </a:lnTo>
                  <a:lnTo>
                    <a:pt x="1855787" y="22518"/>
                  </a:lnTo>
                  <a:lnTo>
                    <a:pt x="1901211" y="9995"/>
                  </a:lnTo>
                  <a:lnTo>
                    <a:pt x="1949047" y="2470"/>
                  </a:lnTo>
                  <a:lnTo>
                    <a:pt x="1998145" y="0"/>
                  </a:lnTo>
                  <a:lnTo>
                    <a:pt x="2047356" y="2642"/>
                  </a:lnTo>
                  <a:lnTo>
                    <a:pt x="2095528" y="10455"/>
                  </a:lnTo>
                  <a:lnTo>
                    <a:pt x="2141511" y="23497"/>
                  </a:lnTo>
                  <a:lnTo>
                    <a:pt x="2184154" y="41825"/>
                  </a:lnTo>
                  <a:lnTo>
                    <a:pt x="2219318" y="63460"/>
                  </a:lnTo>
                  <a:lnTo>
                    <a:pt x="2268656" y="115676"/>
                  </a:lnTo>
                  <a:lnTo>
                    <a:pt x="2281721" y="145083"/>
                  </a:lnTo>
                  <a:lnTo>
                    <a:pt x="2341739" y="159192"/>
                  </a:lnTo>
                  <a:lnTo>
                    <a:pt x="2394360" y="179716"/>
                  </a:lnTo>
                  <a:lnTo>
                    <a:pt x="2438687" y="205695"/>
                  </a:lnTo>
                  <a:lnTo>
                    <a:pt x="2473824" y="236169"/>
                  </a:lnTo>
                  <a:lnTo>
                    <a:pt x="2498875" y="270178"/>
                  </a:lnTo>
                  <a:lnTo>
                    <a:pt x="2512945" y="306762"/>
                  </a:lnTo>
                  <a:lnTo>
                    <a:pt x="2515137" y="344961"/>
                  </a:lnTo>
                  <a:lnTo>
                    <a:pt x="2504554" y="383816"/>
                  </a:lnTo>
                  <a:lnTo>
                    <a:pt x="2501467" y="390316"/>
                  </a:lnTo>
                  <a:lnTo>
                    <a:pt x="2498013" y="396744"/>
                  </a:lnTo>
                  <a:lnTo>
                    <a:pt x="2494196" y="403095"/>
                  </a:lnTo>
                  <a:lnTo>
                    <a:pt x="2490019" y="409363"/>
                  </a:lnTo>
                  <a:lnTo>
                    <a:pt x="2525669" y="443042"/>
                  </a:lnTo>
                  <a:lnTo>
                    <a:pt x="2551342" y="478817"/>
                  </a:lnTo>
                  <a:lnTo>
                    <a:pt x="2567190" y="515976"/>
                  </a:lnTo>
                  <a:lnTo>
                    <a:pt x="2573366" y="553807"/>
                  </a:lnTo>
                  <a:lnTo>
                    <a:pt x="2570022" y="591599"/>
                  </a:lnTo>
                  <a:lnTo>
                    <a:pt x="2557312" y="628638"/>
                  </a:lnTo>
                  <a:lnTo>
                    <a:pt x="2535388" y="664215"/>
                  </a:lnTo>
                  <a:lnTo>
                    <a:pt x="2504402" y="697617"/>
                  </a:lnTo>
                  <a:lnTo>
                    <a:pt x="2464508" y="728133"/>
                  </a:lnTo>
                  <a:lnTo>
                    <a:pt x="2415858" y="755050"/>
                  </a:lnTo>
                  <a:lnTo>
                    <a:pt x="2372862" y="772681"/>
                  </a:lnTo>
                  <a:lnTo>
                    <a:pt x="2326719" y="786748"/>
                  </a:lnTo>
                  <a:lnTo>
                    <a:pt x="2278018" y="797099"/>
                  </a:lnTo>
                  <a:lnTo>
                    <a:pt x="2227346" y="803582"/>
                  </a:lnTo>
                  <a:lnTo>
                    <a:pt x="2222393" y="837680"/>
                  </a:lnTo>
                  <a:lnTo>
                    <a:pt x="2187653" y="900061"/>
                  </a:lnTo>
                  <a:lnTo>
                    <a:pt x="2159296" y="927486"/>
                  </a:lnTo>
                  <a:lnTo>
                    <a:pt x="2124566" y="951827"/>
                  </a:lnTo>
                  <a:lnTo>
                    <a:pt x="2084179" y="972655"/>
                  </a:lnTo>
                  <a:lnTo>
                    <a:pt x="2038848" y="989540"/>
                  </a:lnTo>
                  <a:lnTo>
                    <a:pt x="1989288" y="1002053"/>
                  </a:lnTo>
                  <a:lnTo>
                    <a:pt x="1936213" y="1009764"/>
                  </a:lnTo>
                  <a:lnTo>
                    <a:pt x="1880338" y="1012243"/>
                  </a:lnTo>
                  <a:lnTo>
                    <a:pt x="1833064" y="1010016"/>
                  </a:lnTo>
                  <a:lnTo>
                    <a:pt x="1786953" y="1003879"/>
                  </a:lnTo>
                  <a:lnTo>
                    <a:pt x="1742648" y="993946"/>
                  </a:lnTo>
                  <a:lnTo>
                    <a:pt x="1700794" y="980333"/>
                  </a:lnTo>
                  <a:lnTo>
                    <a:pt x="1681484" y="1011681"/>
                  </a:lnTo>
                  <a:lnTo>
                    <a:pt x="1656104" y="1040474"/>
                  </a:lnTo>
                  <a:lnTo>
                    <a:pt x="1625251" y="1066516"/>
                  </a:lnTo>
                  <a:lnTo>
                    <a:pt x="1589523" y="1089610"/>
                  </a:lnTo>
                  <a:lnTo>
                    <a:pt x="1549515" y="1109562"/>
                  </a:lnTo>
                  <a:lnTo>
                    <a:pt x="1505826" y="1126174"/>
                  </a:lnTo>
                  <a:lnTo>
                    <a:pt x="1459051" y="1139251"/>
                  </a:lnTo>
                  <a:lnTo>
                    <a:pt x="1409789" y="1148598"/>
                  </a:lnTo>
                  <a:lnTo>
                    <a:pt x="1358635" y="1154017"/>
                  </a:lnTo>
                  <a:lnTo>
                    <a:pt x="1306187" y="1155314"/>
                  </a:lnTo>
                  <a:lnTo>
                    <a:pt x="1253042" y="1152292"/>
                  </a:lnTo>
                  <a:lnTo>
                    <a:pt x="1199796" y="1144756"/>
                  </a:lnTo>
                  <a:lnTo>
                    <a:pt x="1147948" y="1132677"/>
                  </a:lnTo>
                  <a:lnTo>
                    <a:pt x="1099634" y="1116462"/>
                  </a:lnTo>
                  <a:lnTo>
                    <a:pt x="1055484" y="1096398"/>
                  </a:lnTo>
                  <a:lnTo>
                    <a:pt x="1016128" y="1072771"/>
                  </a:lnTo>
                  <a:lnTo>
                    <a:pt x="982196" y="1045867"/>
                  </a:lnTo>
                  <a:lnTo>
                    <a:pt x="934685" y="1061180"/>
                  </a:lnTo>
                  <a:lnTo>
                    <a:pt x="885663" y="1072788"/>
                  </a:lnTo>
                  <a:lnTo>
                    <a:pt x="835604" y="1080764"/>
                  </a:lnTo>
                  <a:lnTo>
                    <a:pt x="784980" y="1085181"/>
                  </a:lnTo>
                  <a:lnTo>
                    <a:pt x="734266" y="1086111"/>
                  </a:lnTo>
                  <a:lnTo>
                    <a:pt x="683932" y="1083626"/>
                  </a:lnTo>
                  <a:lnTo>
                    <a:pt x="634453" y="1077799"/>
                  </a:lnTo>
                  <a:lnTo>
                    <a:pt x="586302" y="1068702"/>
                  </a:lnTo>
                  <a:lnTo>
                    <a:pt x="539952" y="1056406"/>
                  </a:lnTo>
                  <a:lnTo>
                    <a:pt x="495875" y="1040985"/>
                  </a:lnTo>
                  <a:lnTo>
                    <a:pt x="454545" y="1022511"/>
                  </a:lnTo>
                  <a:lnTo>
                    <a:pt x="416435" y="1001056"/>
                  </a:lnTo>
                  <a:lnTo>
                    <a:pt x="382018" y="976692"/>
                  </a:lnTo>
                  <a:lnTo>
                    <a:pt x="351766" y="949492"/>
                  </a:lnTo>
                  <a:lnTo>
                    <a:pt x="346910" y="944415"/>
                  </a:lnTo>
                  <a:lnTo>
                    <a:pt x="287026" y="944494"/>
                  </a:lnTo>
                  <a:lnTo>
                    <a:pt x="230511" y="936553"/>
                  </a:lnTo>
                  <a:lnTo>
                    <a:pt x="179094" y="921425"/>
                  </a:lnTo>
                  <a:lnTo>
                    <a:pt x="134504" y="899944"/>
                  </a:lnTo>
                  <a:lnTo>
                    <a:pt x="98469" y="872940"/>
                  </a:lnTo>
                  <a:lnTo>
                    <a:pt x="72717" y="841248"/>
                  </a:lnTo>
                  <a:lnTo>
                    <a:pt x="58977" y="805699"/>
                  </a:lnTo>
                  <a:lnTo>
                    <a:pt x="58547" y="771186"/>
                  </a:lnTo>
                  <a:lnTo>
                    <a:pt x="70197" y="737813"/>
                  </a:lnTo>
                  <a:lnTo>
                    <a:pt x="93303" y="706738"/>
                  </a:lnTo>
                  <a:lnTo>
                    <a:pt x="127240" y="679118"/>
                  </a:lnTo>
                  <a:lnTo>
                    <a:pt x="79532" y="657076"/>
                  </a:lnTo>
                  <a:lnTo>
                    <a:pt x="42398" y="629848"/>
                  </a:lnTo>
                  <a:lnTo>
                    <a:pt x="16395" y="598740"/>
                  </a:lnTo>
                  <a:lnTo>
                    <a:pt x="2077" y="565057"/>
                  </a:lnTo>
                  <a:lnTo>
                    <a:pt x="0" y="530105"/>
                  </a:lnTo>
                  <a:lnTo>
                    <a:pt x="10717" y="495190"/>
                  </a:lnTo>
                  <a:lnTo>
                    <a:pt x="34784" y="461616"/>
                  </a:lnTo>
                  <a:lnTo>
                    <a:pt x="71542" y="431753"/>
                  </a:lnTo>
                  <a:lnTo>
                    <a:pt x="117965" y="408277"/>
                  </a:lnTo>
                  <a:lnTo>
                    <a:pt x="171947" y="392023"/>
                  </a:lnTo>
                  <a:lnTo>
                    <a:pt x="231384" y="383822"/>
                  </a:lnTo>
                  <a:lnTo>
                    <a:pt x="233550" y="38022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92402" y="2955217"/>
              <a:ext cx="316400" cy="20522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806602" y="3231912"/>
              <a:ext cx="1587500" cy="367030"/>
            </a:xfrm>
            <a:custGeom>
              <a:avLst/>
              <a:gdLst/>
              <a:ahLst/>
              <a:cxnLst/>
              <a:rect l="l" t="t" r="r" b="b"/>
              <a:pathLst>
                <a:path w="1587500" h="367029">
                  <a:moveTo>
                    <a:pt x="150742" y="21311"/>
                  </a:moveTo>
                  <a:lnTo>
                    <a:pt x="111397" y="21349"/>
                  </a:lnTo>
                  <a:lnTo>
                    <a:pt x="72718" y="17747"/>
                  </a:lnTo>
                  <a:lnTo>
                    <a:pt x="35364" y="10600"/>
                  </a:lnTo>
                  <a:lnTo>
                    <a:pt x="0" y="0"/>
                  </a:lnTo>
                </a:path>
                <a:path w="1587500" h="367029">
                  <a:moveTo>
                    <a:pt x="283743" y="254527"/>
                  </a:moveTo>
                  <a:lnTo>
                    <a:pt x="267695" y="258066"/>
                  </a:lnTo>
                  <a:lnTo>
                    <a:pt x="251317" y="260951"/>
                  </a:lnTo>
                  <a:lnTo>
                    <a:pt x="234665" y="263174"/>
                  </a:lnTo>
                  <a:lnTo>
                    <a:pt x="217790" y="264726"/>
                  </a:lnTo>
                </a:path>
                <a:path w="1587500" h="367029">
                  <a:moveTo>
                    <a:pt x="852050" y="366589"/>
                  </a:moveTo>
                  <a:lnTo>
                    <a:pt x="840606" y="355459"/>
                  </a:lnTo>
                  <a:lnTo>
                    <a:pt x="830153" y="343978"/>
                  </a:lnTo>
                  <a:lnTo>
                    <a:pt x="820715" y="332171"/>
                  </a:lnTo>
                  <a:lnTo>
                    <a:pt x="812311" y="320063"/>
                  </a:lnTo>
                </a:path>
                <a:path w="1587500" h="367029">
                  <a:moveTo>
                    <a:pt x="1586922" y="250570"/>
                  </a:moveTo>
                  <a:lnTo>
                    <a:pt x="1584610" y="263512"/>
                  </a:lnTo>
                  <a:lnTo>
                    <a:pt x="1581189" y="276353"/>
                  </a:lnTo>
                  <a:lnTo>
                    <a:pt x="1576668" y="289065"/>
                  </a:lnTo>
                  <a:lnTo>
                    <a:pt x="1571054" y="301621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2689" y="3160694"/>
              <a:ext cx="206187" cy="20349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10162" y="2615861"/>
              <a:ext cx="2255520" cy="419734"/>
            </a:xfrm>
            <a:custGeom>
              <a:avLst/>
              <a:gdLst/>
              <a:ahLst/>
              <a:cxnLst/>
              <a:rect l="l" t="t" r="r" b="b"/>
              <a:pathLst>
                <a:path w="2255520" h="419735">
                  <a:moveTo>
                    <a:pt x="2255247" y="347967"/>
                  </a:moveTo>
                  <a:lnTo>
                    <a:pt x="2238888" y="368057"/>
                  </a:lnTo>
                  <a:lnTo>
                    <a:pt x="2218931" y="386797"/>
                  </a:lnTo>
                  <a:lnTo>
                    <a:pt x="2195593" y="404009"/>
                  </a:lnTo>
                  <a:lnTo>
                    <a:pt x="2169091" y="419512"/>
                  </a:lnTo>
                </a:path>
                <a:path w="2255520" h="419735">
                  <a:moveTo>
                    <a:pt x="2048514" y="82504"/>
                  </a:moveTo>
                  <a:lnTo>
                    <a:pt x="2050651" y="90893"/>
                  </a:lnTo>
                  <a:lnTo>
                    <a:pt x="2052122" y="99331"/>
                  </a:lnTo>
                  <a:lnTo>
                    <a:pt x="2052927" y="107802"/>
                  </a:lnTo>
                  <a:lnTo>
                    <a:pt x="2053063" y="116292"/>
                  </a:lnTo>
                </a:path>
                <a:path w="2255520" h="419735">
                  <a:moveTo>
                    <a:pt x="1498298" y="43090"/>
                  </a:moveTo>
                  <a:lnTo>
                    <a:pt x="1507392" y="31608"/>
                  </a:lnTo>
                  <a:lnTo>
                    <a:pt x="1517809" y="20570"/>
                  </a:lnTo>
                  <a:lnTo>
                    <a:pt x="1529504" y="10020"/>
                  </a:lnTo>
                  <a:lnTo>
                    <a:pt x="1542434" y="0"/>
                  </a:lnTo>
                </a:path>
                <a:path w="2255520" h="419735">
                  <a:moveTo>
                    <a:pt x="1085487" y="63626"/>
                  </a:moveTo>
                  <a:lnTo>
                    <a:pt x="1089407" y="54044"/>
                  </a:lnTo>
                  <a:lnTo>
                    <a:pt x="1094286" y="44638"/>
                  </a:lnTo>
                  <a:lnTo>
                    <a:pt x="1100110" y="35435"/>
                  </a:lnTo>
                  <a:lnTo>
                    <a:pt x="1106863" y="26463"/>
                  </a:lnTo>
                </a:path>
                <a:path w="2255520" h="419735">
                  <a:moveTo>
                    <a:pt x="601027" y="76247"/>
                  </a:moveTo>
                  <a:lnTo>
                    <a:pt x="621682" y="84171"/>
                  </a:lnTo>
                  <a:lnTo>
                    <a:pt x="641494" y="92837"/>
                  </a:lnTo>
                  <a:lnTo>
                    <a:pt x="660412" y="102223"/>
                  </a:lnTo>
                  <a:lnTo>
                    <a:pt x="678381" y="112301"/>
                  </a:lnTo>
                </a:path>
                <a:path w="2255520" h="419735">
                  <a:moveTo>
                    <a:pt x="13499" y="359598"/>
                  </a:moveTo>
                  <a:lnTo>
                    <a:pt x="9206" y="350243"/>
                  </a:lnTo>
                  <a:lnTo>
                    <a:pt x="5522" y="340795"/>
                  </a:lnTo>
                  <a:lnTo>
                    <a:pt x="2452" y="331265"/>
                  </a:lnTo>
                  <a:lnTo>
                    <a:pt x="0" y="321665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028675" y="2653284"/>
            <a:ext cx="1686560" cy="8851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635" algn="ctr">
              <a:lnSpc>
                <a:spcPct val="1010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What’s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percentage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predictions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correct?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670253" y="3985368"/>
            <a:ext cx="2839085" cy="1168400"/>
            <a:chOff x="4670253" y="3985368"/>
            <a:chExt cx="2839085" cy="1168400"/>
          </a:xfrm>
        </p:grpSpPr>
        <p:sp>
          <p:nvSpPr>
            <p:cNvPr id="33" name="object 33"/>
            <p:cNvSpPr/>
            <p:nvPr/>
          </p:nvSpPr>
          <p:spPr>
            <a:xfrm>
              <a:off x="4676604" y="3991718"/>
              <a:ext cx="2573655" cy="1155700"/>
            </a:xfrm>
            <a:custGeom>
              <a:avLst/>
              <a:gdLst/>
              <a:ahLst/>
              <a:cxnLst/>
              <a:rect l="l" t="t" r="r" b="b"/>
              <a:pathLst>
                <a:path w="2573654" h="1155700">
                  <a:moveTo>
                    <a:pt x="1998145" y="0"/>
                  </a:moveTo>
                  <a:lnTo>
                    <a:pt x="1949047" y="2470"/>
                  </a:lnTo>
                  <a:lnTo>
                    <a:pt x="1901210" y="9995"/>
                  </a:lnTo>
                  <a:lnTo>
                    <a:pt x="1855787" y="22518"/>
                  </a:lnTo>
                  <a:lnTo>
                    <a:pt x="1813928" y="39980"/>
                  </a:lnTo>
                  <a:lnTo>
                    <a:pt x="1776782" y="62323"/>
                  </a:lnTo>
                  <a:lnTo>
                    <a:pt x="1757465" y="48532"/>
                  </a:lnTo>
                  <a:lnTo>
                    <a:pt x="1711941" y="25492"/>
                  </a:lnTo>
                  <a:lnTo>
                    <a:pt x="1636980" y="5058"/>
                  </a:lnTo>
                  <a:lnTo>
                    <a:pt x="1586592" y="27"/>
                  </a:lnTo>
                  <a:lnTo>
                    <a:pt x="1536419" y="1088"/>
                  </a:lnTo>
                  <a:lnTo>
                    <a:pt x="1487860" y="7957"/>
                  </a:lnTo>
                  <a:lnTo>
                    <a:pt x="1442317" y="20344"/>
                  </a:lnTo>
                  <a:lnTo>
                    <a:pt x="1401190" y="37965"/>
                  </a:lnTo>
                  <a:lnTo>
                    <a:pt x="1365882" y="60531"/>
                  </a:lnTo>
                  <a:lnTo>
                    <a:pt x="1337791" y="87757"/>
                  </a:lnTo>
                  <a:lnTo>
                    <a:pt x="1320859" y="78266"/>
                  </a:lnTo>
                  <a:lnTo>
                    <a:pt x="1283911" y="61671"/>
                  </a:lnTo>
                  <a:lnTo>
                    <a:pt x="1216630" y="42094"/>
                  </a:lnTo>
                  <a:lnTo>
                    <a:pt x="1167862" y="34570"/>
                  </a:lnTo>
                  <a:lnTo>
                    <a:pt x="1118622" y="31897"/>
                  </a:lnTo>
                  <a:lnTo>
                    <a:pt x="1069790" y="33909"/>
                  </a:lnTo>
                  <a:lnTo>
                    <a:pt x="1022253" y="40440"/>
                  </a:lnTo>
                  <a:lnTo>
                    <a:pt x="976892" y="51324"/>
                  </a:lnTo>
                  <a:lnTo>
                    <a:pt x="934592" y="66397"/>
                  </a:lnTo>
                  <a:lnTo>
                    <a:pt x="896237" y="85491"/>
                  </a:lnTo>
                  <a:lnTo>
                    <a:pt x="862709" y="108442"/>
                  </a:lnTo>
                  <a:lnTo>
                    <a:pt x="834892" y="135084"/>
                  </a:lnTo>
                  <a:lnTo>
                    <a:pt x="786889" y="120425"/>
                  </a:lnTo>
                  <a:lnTo>
                    <a:pt x="736461" y="109863"/>
                  </a:lnTo>
                  <a:lnTo>
                    <a:pt x="684303" y="103485"/>
                  </a:lnTo>
                  <a:lnTo>
                    <a:pt x="631110" y="101374"/>
                  </a:lnTo>
                  <a:lnTo>
                    <a:pt x="577580" y="103616"/>
                  </a:lnTo>
                  <a:lnTo>
                    <a:pt x="519325" y="111150"/>
                  </a:lnTo>
                  <a:lnTo>
                    <a:pt x="464869" y="123491"/>
                  </a:lnTo>
                  <a:lnTo>
                    <a:pt x="414745" y="140209"/>
                  </a:lnTo>
                  <a:lnTo>
                    <a:pt x="369485" y="160878"/>
                  </a:lnTo>
                  <a:lnTo>
                    <a:pt x="329620" y="185069"/>
                  </a:lnTo>
                  <a:lnTo>
                    <a:pt x="295684" y="212355"/>
                  </a:lnTo>
                  <a:lnTo>
                    <a:pt x="268208" y="242307"/>
                  </a:lnTo>
                  <a:lnTo>
                    <a:pt x="247724" y="274498"/>
                  </a:lnTo>
                  <a:lnTo>
                    <a:pt x="229863" y="343885"/>
                  </a:lnTo>
                  <a:lnTo>
                    <a:pt x="233549" y="380224"/>
                  </a:lnTo>
                  <a:lnTo>
                    <a:pt x="231384" y="383822"/>
                  </a:lnTo>
                  <a:lnTo>
                    <a:pt x="171947" y="392023"/>
                  </a:lnTo>
                  <a:lnTo>
                    <a:pt x="117965" y="408278"/>
                  </a:lnTo>
                  <a:lnTo>
                    <a:pt x="71542" y="431753"/>
                  </a:lnTo>
                  <a:lnTo>
                    <a:pt x="34784" y="461616"/>
                  </a:lnTo>
                  <a:lnTo>
                    <a:pt x="10717" y="495190"/>
                  </a:lnTo>
                  <a:lnTo>
                    <a:pt x="0" y="530105"/>
                  </a:lnTo>
                  <a:lnTo>
                    <a:pt x="2077" y="565057"/>
                  </a:lnTo>
                  <a:lnTo>
                    <a:pt x="16395" y="598740"/>
                  </a:lnTo>
                  <a:lnTo>
                    <a:pt x="42398" y="629848"/>
                  </a:lnTo>
                  <a:lnTo>
                    <a:pt x="79532" y="657076"/>
                  </a:lnTo>
                  <a:lnTo>
                    <a:pt x="127240" y="679118"/>
                  </a:lnTo>
                  <a:lnTo>
                    <a:pt x="93302" y="706738"/>
                  </a:lnTo>
                  <a:lnTo>
                    <a:pt x="70197" y="737813"/>
                  </a:lnTo>
                  <a:lnTo>
                    <a:pt x="58547" y="771186"/>
                  </a:lnTo>
                  <a:lnTo>
                    <a:pt x="58976" y="805700"/>
                  </a:lnTo>
                  <a:lnTo>
                    <a:pt x="72717" y="841248"/>
                  </a:lnTo>
                  <a:lnTo>
                    <a:pt x="98469" y="872940"/>
                  </a:lnTo>
                  <a:lnTo>
                    <a:pt x="134504" y="899943"/>
                  </a:lnTo>
                  <a:lnTo>
                    <a:pt x="179094" y="921425"/>
                  </a:lnTo>
                  <a:lnTo>
                    <a:pt x="230511" y="936553"/>
                  </a:lnTo>
                  <a:lnTo>
                    <a:pt x="287025" y="944494"/>
                  </a:lnTo>
                  <a:lnTo>
                    <a:pt x="346909" y="944416"/>
                  </a:lnTo>
                  <a:lnTo>
                    <a:pt x="351766" y="949492"/>
                  </a:lnTo>
                  <a:lnTo>
                    <a:pt x="382018" y="976692"/>
                  </a:lnTo>
                  <a:lnTo>
                    <a:pt x="416435" y="1001056"/>
                  </a:lnTo>
                  <a:lnTo>
                    <a:pt x="454545" y="1022511"/>
                  </a:lnTo>
                  <a:lnTo>
                    <a:pt x="495875" y="1040985"/>
                  </a:lnTo>
                  <a:lnTo>
                    <a:pt x="539952" y="1056406"/>
                  </a:lnTo>
                  <a:lnTo>
                    <a:pt x="586302" y="1068702"/>
                  </a:lnTo>
                  <a:lnTo>
                    <a:pt x="634453" y="1077799"/>
                  </a:lnTo>
                  <a:lnTo>
                    <a:pt x="683932" y="1083627"/>
                  </a:lnTo>
                  <a:lnTo>
                    <a:pt x="734265" y="1086112"/>
                  </a:lnTo>
                  <a:lnTo>
                    <a:pt x="784980" y="1085182"/>
                  </a:lnTo>
                  <a:lnTo>
                    <a:pt x="835603" y="1080764"/>
                  </a:lnTo>
                  <a:lnTo>
                    <a:pt x="885663" y="1072788"/>
                  </a:lnTo>
                  <a:lnTo>
                    <a:pt x="934684" y="1061179"/>
                  </a:lnTo>
                  <a:lnTo>
                    <a:pt x="982195" y="1045867"/>
                  </a:lnTo>
                  <a:lnTo>
                    <a:pt x="1016128" y="1072771"/>
                  </a:lnTo>
                  <a:lnTo>
                    <a:pt x="1055484" y="1096399"/>
                  </a:lnTo>
                  <a:lnTo>
                    <a:pt x="1099634" y="1116462"/>
                  </a:lnTo>
                  <a:lnTo>
                    <a:pt x="1147948" y="1132677"/>
                  </a:lnTo>
                  <a:lnTo>
                    <a:pt x="1199796" y="1144756"/>
                  </a:lnTo>
                  <a:lnTo>
                    <a:pt x="1253041" y="1152292"/>
                  </a:lnTo>
                  <a:lnTo>
                    <a:pt x="1306187" y="1155313"/>
                  </a:lnTo>
                  <a:lnTo>
                    <a:pt x="1358634" y="1154017"/>
                  </a:lnTo>
                  <a:lnTo>
                    <a:pt x="1409788" y="1148597"/>
                  </a:lnTo>
                  <a:lnTo>
                    <a:pt x="1459051" y="1139251"/>
                  </a:lnTo>
                  <a:lnTo>
                    <a:pt x="1505825" y="1126173"/>
                  </a:lnTo>
                  <a:lnTo>
                    <a:pt x="1549515" y="1109561"/>
                  </a:lnTo>
                  <a:lnTo>
                    <a:pt x="1589522" y="1089610"/>
                  </a:lnTo>
                  <a:lnTo>
                    <a:pt x="1625251" y="1066516"/>
                  </a:lnTo>
                  <a:lnTo>
                    <a:pt x="1656104" y="1040474"/>
                  </a:lnTo>
                  <a:lnTo>
                    <a:pt x="1681484" y="1011681"/>
                  </a:lnTo>
                  <a:lnTo>
                    <a:pt x="1700794" y="980332"/>
                  </a:lnTo>
                  <a:lnTo>
                    <a:pt x="1742648" y="993946"/>
                  </a:lnTo>
                  <a:lnTo>
                    <a:pt x="1786952" y="1003879"/>
                  </a:lnTo>
                  <a:lnTo>
                    <a:pt x="1833064" y="1010016"/>
                  </a:lnTo>
                  <a:lnTo>
                    <a:pt x="1880338" y="1012243"/>
                  </a:lnTo>
                  <a:lnTo>
                    <a:pt x="1936213" y="1009763"/>
                  </a:lnTo>
                  <a:lnTo>
                    <a:pt x="1989287" y="1002052"/>
                  </a:lnTo>
                  <a:lnTo>
                    <a:pt x="2038847" y="989540"/>
                  </a:lnTo>
                  <a:lnTo>
                    <a:pt x="2084178" y="972655"/>
                  </a:lnTo>
                  <a:lnTo>
                    <a:pt x="2124566" y="951827"/>
                  </a:lnTo>
                  <a:lnTo>
                    <a:pt x="2159295" y="927486"/>
                  </a:lnTo>
                  <a:lnTo>
                    <a:pt x="2187652" y="900061"/>
                  </a:lnTo>
                  <a:lnTo>
                    <a:pt x="2222392" y="837680"/>
                  </a:lnTo>
                  <a:lnTo>
                    <a:pt x="2227345" y="803583"/>
                  </a:lnTo>
                  <a:lnTo>
                    <a:pt x="2278017" y="797099"/>
                  </a:lnTo>
                  <a:lnTo>
                    <a:pt x="2326719" y="786748"/>
                  </a:lnTo>
                  <a:lnTo>
                    <a:pt x="2372861" y="772681"/>
                  </a:lnTo>
                  <a:lnTo>
                    <a:pt x="2415858" y="755050"/>
                  </a:lnTo>
                  <a:lnTo>
                    <a:pt x="2464507" y="728133"/>
                  </a:lnTo>
                  <a:lnTo>
                    <a:pt x="2504401" y="697617"/>
                  </a:lnTo>
                  <a:lnTo>
                    <a:pt x="2535387" y="664215"/>
                  </a:lnTo>
                  <a:lnTo>
                    <a:pt x="2557311" y="628638"/>
                  </a:lnTo>
                  <a:lnTo>
                    <a:pt x="2570021" y="591598"/>
                  </a:lnTo>
                  <a:lnTo>
                    <a:pt x="2573365" y="553807"/>
                  </a:lnTo>
                  <a:lnTo>
                    <a:pt x="2567189" y="515976"/>
                  </a:lnTo>
                  <a:lnTo>
                    <a:pt x="2551341" y="478817"/>
                  </a:lnTo>
                  <a:lnTo>
                    <a:pt x="2525669" y="443042"/>
                  </a:lnTo>
                  <a:lnTo>
                    <a:pt x="2490019" y="409362"/>
                  </a:lnTo>
                  <a:lnTo>
                    <a:pt x="2494195" y="403095"/>
                  </a:lnTo>
                  <a:lnTo>
                    <a:pt x="2498012" y="396744"/>
                  </a:lnTo>
                  <a:lnTo>
                    <a:pt x="2501466" y="390316"/>
                  </a:lnTo>
                  <a:lnTo>
                    <a:pt x="2504554" y="383816"/>
                  </a:lnTo>
                  <a:lnTo>
                    <a:pt x="2515137" y="344962"/>
                  </a:lnTo>
                  <a:lnTo>
                    <a:pt x="2512945" y="306763"/>
                  </a:lnTo>
                  <a:lnTo>
                    <a:pt x="2498875" y="270179"/>
                  </a:lnTo>
                  <a:lnTo>
                    <a:pt x="2473824" y="236170"/>
                  </a:lnTo>
                  <a:lnTo>
                    <a:pt x="2438687" y="205695"/>
                  </a:lnTo>
                  <a:lnTo>
                    <a:pt x="2394360" y="179716"/>
                  </a:lnTo>
                  <a:lnTo>
                    <a:pt x="2341739" y="159192"/>
                  </a:lnTo>
                  <a:lnTo>
                    <a:pt x="2281721" y="145083"/>
                  </a:lnTo>
                  <a:lnTo>
                    <a:pt x="2268655" y="115676"/>
                  </a:lnTo>
                  <a:lnTo>
                    <a:pt x="2219317" y="63460"/>
                  </a:lnTo>
                  <a:lnTo>
                    <a:pt x="2184154" y="41825"/>
                  </a:lnTo>
                  <a:lnTo>
                    <a:pt x="2141510" y="23497"/>
                  </a:lnTo>
                  <a:lnTo>
                    <a:pt x="2095527" y="10455"/>
                  </a:lnTo>
                  <a:lnTo>
                    <a:pt x="2047356" y="2642"/>
                  </a:lnTo>
                  <a:lnTo>
                    <a:pt x="19981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38278" y="4054311"/>
              <a:ext cx="64174" cy="641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74091" y="4064204"/>
              <a:ext cx="128347" cy="12834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8743" y="4093531"/>
              <a:ext cx="192520" cy="19252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676603" y="3991718"/>
              <a:ext cx="2573655" cy="1155700"/>
            </a:xfrm>
            <a:custGeom>
              <a:avLst/>
              <a:gdLst/>
              <a:ahLst/>
              <a:cxnLst/>
              <a:rect l="l" t="t" r="r" b="b"/>
              <a:pathLst>
                <a:path w="2573654" h="1155700">
                  <a:moveTo>
                    <a:pt x="233550" y="380225"/>
                  </a:moveTo>
                  <a:lnTo>
                    <a:pt x="234765" y="308500"/>
                  </a:lnTo>
                  <a:lnTo>
                    <a:pt x="268208" y="242307"/>
                  </a:lnTo>
                  <a:lnTo>
                    <a:pt x="295684" y="212355"/>
                  </a:lnTo>
                  <a:lnTo>
                    <a:pt x="329621" y="185069"/>
                  </a:lnTo>
                  <a:lnTo>
                    <a:pt x="369485" y="160878"/>
                  </a:lnTo>
                  <a:lnTo>
                    <a:pt x="414745" y="140209"/>
                  </a:lnTo>
                  <a:lnTo>
                    <a:pt x="464869" y="123491"/>
                  </a:lnTo>
                  <a:lnTo>
                    <a:pt x="519325" y="111151"/>
                  </a:lnTo>
                  <a:lnTo>
                    <a:pt x="577580" y="103616"/>
                  </a:lnTo>
                  <a:lnTo>
                    <a:pt x="631110" y="101374"/>
                  </a:lnTo>
                  <a:lnTo>
                    <a:pt x="684303" y="103485"/>
                  </a:lnTo>
                  <a:lnTo>
                    <a:pt x="736461" y="109863"/>
                  </a:lnTo>
                  <a:lnTo>
                    <a:pt x="786889" y="120425"/>
                  </a:lnTo>
                  <a:lnTo>
                    <a:pt x="834892" y="135084"/>
                  </a:lnTo>
                  <a:lnTo>
                    <a:pt x="862709" y="108442"/>
                  </a:lnTo>
                  <a:lnTo>
                    <a:pt x="896237" y="85491"/>
                  </a:lnTo>
                  <a:lnTo>
                    <a:pt x="934592" y="66396"/>
                  </a:lnTo>
                  <a:lnTo>
                    <a:pt x="976892" y="51324"/>
                  </a:lnTo>
                  <a:lnTo>
                    <a:pt x="1022253" y="40440"/>
                  </a:lnTo>
                  <a:lnTo>
                    <a:pt x="1069791" y="33909"/>
                  </a:lnTo>
                  <a:lnTo>
                    <a:pt x="1118622" y="31897"/>
                  </a:lnTo>
                  <a:lnTo>
                    <a:pt x="1167863" y="34570"/>
                  </a:lnTo>
                  <a:lnTo>
                    <a:pt x="1216630" y="42094"/>
                  </a:lnTo>
                  <a:lnTo>
                    <a:pt x="1264040" y="54633"/>
                  </a:lnTo>
                  <a:lnTo>
                    <a:pt x="1302875" y="69560"/>
                  </a:lnTo>
                  <a:lnTo>
                    <a:pt x="1337791" y="87757"/>
                  </a:lnTo>
                  <a:lnTo>
                    <a:pt x="1365881" y="60531"/>
                  </a:lnTo>
                  <a:lnTo>
                    <a:pt x="1401190" y="37965"/>
                  </a:lnTo>
                  <a:lnTo>
                    <a:pt x="1442317" y="20344"/>
                  </a:lnTo>
                  <a:lnTo>
                    <a:pt x="1487860" y="7957"/>
                  </a:lnTo>
                  <a:lnTo>
                    <a:pt x="1536419" y="1089"/>
                  </a:lnTo>
                  <a:lnTo>
                    <a:pt x="1586593" y="27"/>
                  </a:lnTo>
                  <a:lnTo>
                    <a:pt x="1636980" y="5058"/>
                  </a:lnTo>
                  <a:lnTo>
                    <a:pt x="1686181" y="16468"/>
                  </a:lnTo>
                  <a:lnTo>
                    <a:pt x="1735777" y="36217"/>
                  </a:lnTo>
                  <a:lnTo>
                    <a:pt x="1776782" y="62323"/>
                  </a:lnTo>
                  <a:lnTo>
                    <a:pt x="1813928" y="39980"/>
                  </a:lnTo>
                  <a:lnTo>
                    <a:pt x="1855787" y="22518"/>
                  </a:lnTo>
                  <a:lnTo>
                    <a:pt x="1901211" y="9995"/>
                  </a:lnTo>
                  <a:lnTo>
                    <a:pt x="1949047" y="2470"/>
                  </a:lnTo>
                  <a:lnTo>
                    <a:pt x="1998145" y="0"/>
                  </a:lnTo>
                  <a:lnTo>
                    <a:pt x="2047356" y="2642"/>
                  </a:lnTo>
                  <a:lnTo>
                    <a:pt x="2095528" y="10455"/>
                  </a:lnTo>
                  <a:lnTo>
                    <a:pt x="2141511" y="23497"/>
                  </a:lnTo>
                  <a:lnTo>
                    <a:pt x="2184154" y="41825"/>
                  </a:lnTo>
                  <a:lnTo>
                    <a:pt x="2219318" y="63460"/>
                  </a:lnTo>
                  <a:lnTo>
                    <a:pt x="2268656" y="115676"/>
                  </a:lnTo>
                  <a:lnTo>
                    <a:pt x="2281721" y="145083"/>
                  </a:lnTo>
                  <a:lnTo>
                    <a:pt x="2341739" y="159192"/>
                  </a:lnTo>
                  <a:lnTo>
                    <a:pt x="2394360" y="179716"/>
                  </a:lnTo>
                  <a:lnTo>
                    <a:pt x="2438687" y="205695"/>
                  </a:lnTo>
                  <a:lnTo>
                    <a:pt x="2473824" y="236169"/>
                  </a:lnTo>
                  <a:lnTo>
                    <a:pt x="2498875" y="270178"/>
                  </a:lnTo>
                  <a:lnTo>
                    <a:pt x="2512945" y="306762"/>
                  </a:lnTo>
                  <a:lnTo>
                    <a:pt x="2515137" y="344961"/>
                  </a:lnTo>
                  <a:lnTo>
                    <a:pt x="2504554" y="383816"/>
                  </a:lnTo>
                  <a:lnTo>
                    <a:pt x="2501467" y="390316"/>
                  </a:lnTo>
                  <a:lnTo>
                    <a:pt x="2498013" y="396744"/>
                  </a:lnTo>
                  <a:lnTo>
                    <a:pt x="2494196" y="403095"/>
                  </a:lnTo>
                  <a:lnTo>
                    <a:pt x="2490019" y="409363"/>
                  </a:lnTo>
                  <a:lnTo>
                    <a:pt x="2525669" y="443042"/>
                  </a:lnTo>
                  <a:lnTo>
                    <a:pt x="2551342" y="478817"/>
                  </a:lnTo>
                  <a:lnTo>
                    <a:pt x="2567190" y="515976"/>
                  </a:lnTo>
                  <a:lnTo>
                    <a:pt x="2573366" y="553807"/>
                  </a:lnTo>
                  <a:lnTo>
                    <a:pt x="2570022" y="591599"/>
                  </a:lnTo>
                  <a:lnTo>
                    <a:pt x="2557312" y="628638"/>
                  </a:lnTo>
                  <a:lnTo>
                    <a:pt x="2535388" y="664215"/>
                  </a:lnTo>
                  <a:lnTo>
                    <a:pt x="2504402" y="697617"/>
                  </a:lnTo>
                  <a:lnTo>
                    <a:pt x="2464508" y="728133"/>
                  </a:lnTo>
                  <a:lnTo>
                    <a:pt x="2415858" y="755050"/>
                  </a:lnTo>
                  <a:lnTo>
                    <a:pt x="2372862" y="772681"/>
                  </a:lnTo>
                  <a:lnTo>
                    <a:pt x="2326719" y="786748"/>
                  </a:lnTo>
                  <a:lnTo>
                    <a:pt x="2278018" y="797099"/>
                  </a:lnTo>
                  <a:lnTo>
                    <a:pt x="2227346" y="803582"/>
                  </a:lnTo>
                  <a:lnTo>
                    <a:pt x="2222393" y="837680"/>
                  </a:lnTo>
                  <a:lnTo>
                    <a:pt x="2187653" y="900061"/>
                  </a:lnTo>
                  <a:lnTo>
                    <a:pt x="2159296" y="927486"/>
                  </a:lnTo>
                  <a:lnTo>
                    <a:pt x="2124566" y="951827"/>
                  </a:lnTo>
                  <a:lnTo>
                    <a:pt x="2084179" y="972655"/>
                  </a:lnTo>
                  <a:lnTo>
                    <a:pt x="2038848" y="989540"/>
                  </a:lnTo>
                  <a:lnTo>
                    <a:pt x="1989288" y="1002053"/>
                  </a:lnTo>
                  <a:lnTo>
                    <a:pt x="1936213" y="1009764"/>
                  </a:lnTo>
                  <a:lnTo>
                    <a:pt x="1880338" y="1012243"/>
                  </a:lnTo>
                  <a:lnTo>
                    <a:pt x="1833064" y="1010016"/>
                  </a:lnTo>
                  <a:lnTo>
                    <a:pt x="1786953" y="1003879"/>
                  </a:lnTo>
                  <a:lnTo>
                    <a:pt x="1742648" y="993946"/>
                  </a:lnTo>
                  <a:lnTo>
                    <a:pt x="1700794" y="980333"/>
                  </a:lnTo>
                  <a:lnTo>
                    <a:pt x="1681484" y="1011681"/>
                  </a:lnTo>
                  <a:lnTo>
                    <a:pt x="1656104" y="1040474"/>
                  </a:lnTo>
                  <a:lnTo>
                    <a:pt x="1625251" y="1066516"/>
                  </a:lnTo>
                  <a:lnTo>
                    <a:pt x="1589523" y="1089610"/>
                  </a:lnTo>
                  <a:lnTo>
                    <a:pt x="1549515" y="1109562"/>
                  </a:lnTo>
                  <a:lnTo>
                    <a:pt x="1505826" y="1126174"/>
                  </a:lnTo>
                  <a:lnTo>
                    <a:pt x="1459051" y="1139251"/>
                  </a:lnTo>
                  <a:lnTo>
                    <a:pt x="1409789" y="1148598"/>
                  </a:lnTo>
                  <a:lnTo>
                    <a:pt x="1358635" y="1154017"/>
                  </a:lnTo>
                  <a:lnTo>
                    <a:pt x="1306187" y="1155314"/>
                  </a:lnTo>
                  <a:lnTo>
                    <a:pt x="1253042" y="1152292"/>
                  </a:lnTo>
                  <a:lnTo>
                    <a:pt x="1199796" y="1144756"/>
                  </a:lnTo>
                  <a:lnTo>
                    <a:pt x="1147948" y="1132677"/>
                  </a:lnTo>
                  <a:lnTo>
                    <a:pt x="1099634" y="1116462"/>
                  </a:lnTo>
                  <a:lnTo>
                    <a:pt x="1055484" y="1096398"/>
                  </a:lnTo>
                  <a:lnTo>
                    <a:pt x="1016128" y="1072771"/>
                  </a:lnTo>
                  <a:lnTo>
                    <a:pt x="982196" y="1045867"/>
                  </a:lnTo>
                  <a:lnTo>
                    <a:pt x="934685" y="1061180"/>
                  </a:lnTo>
                  <a:lnTo>
                    <a:pt x="885663" y="1072788"/>
                  </a:lnTo>
                  <a:lnTo>
                    <a:pt x="835604" y="1080764"/>
                  </a:lnTo>
                  <a:lnTo>
                    <a:pt x="784980" y="1085181"/>
                  </a:lnTo>
                  <a:lnTo>
                    <a:pt x="734266" y="1086111"/>
                  </a:lnTo>
                  <a:lnTo>
                    <a:pt x="683932" y="1083626"/>
                  </a:lnTo>
                  <a:lnTo>
                    <a:pt x="634453" y="1077799"/>
                  </a:lnTo>
                  <a:lnTo>
                    <a:pt x="586302" y="1068702"/>
                  </a:lnTo>
                  <a:lnTo>
                    <a:pt x="539952" y="1056406"/>
                  </a:lnTo>
                  <a:lnTo>
                    <a:pt x="495875" y="1040985"/>
                  </a:lnTo>
                  <a:lnTo>
                    <a:pt x="454545" y="1022511"/>
                  </a:lnTo>
                  <a:lnTo>
                    <a:pt x="416435" y="1001056"/>
                  </a:lnTo>
                  <a:lnTo>
                    <a:pt x="382018" y="976692"/>
                  </a:lnTo>
                  <a:lnTo>
                    <a:pt x="351766" y="949492"/>
                  </a:lnTo>
                  <a:lnTo>
                    <a:pt x="346910" y="944415"/>
                  </a:lnTo>
                  <a:lnTo>
                    <a:pt x="287026" y="944494"/>
                  </a:lnTo>
                  <a:lnTo>
                    <a:pt x="230511" y="936553"/>
                  </a:lnTo>
                  <a:lnTo>
                    <a:pt x="179094" y="921425"/>
                  </a:lnTo>
                  <a:lnTo>
                    <a:pt x="134504" y="899944"/>
                  </a:lnTo>
                  <a:lnTo>
                    <a:pt x="98469" y="872940"/>
                  </a:lnTo>
                  <a:lnTo>
                    <a:pt x="72717" y="841248"/>
                  </a:lnTo>
                  <a:lnTo>
                    <a:pt x="58977" y="805699"/>
                  </a:lnTo>
                  <a:lnTo>
                    <a:pt x="58547" y="771186"/>
                  </a:lnTo>
                  <a:lnTo>
                    <a:pt x="70197" y="737813"/>
                  </a:lnTo>
                  <a:lnTo>
                    <a:pt x="93303" y="706738"/>
                  </a:lnTo>
                  <a:lnTo>
                    <a:pt x="127240" y="679118"/>
                  </a:lnTo>
                  <a:lnTo>
                    <a:pt x="79532" y="657076"/>
                  </a:lnTo>
                  <a:lnTo>
                    <a:pt x="42398" y="629848"/>
                  </a:lnTo>
                  <a:lnTo>
                    <a:pt x="16395" y="598740"/>
                  </a:lnTo>
                  <a:lnTo>
                    <a:pt x="2077" y="565057"/>
                  </a:lnTo>
                  <a:lnTo>
                    <a:pt x="0" y="530105"/>
                  </a:lnTo>
                  <a:lnTo>
                    <a:pt x="10717" y="495190"/>
                  </a:lnTo>
                  <a:lnTo>
                    <a:pt x="34784" y="461616"/>
                  </a:lnTo>
                  <a:lnTo>
                    <a:pt x="71542" y="431753"/>
                  </a:lnTo>
                  <a:lnTo>
                    <a:pt x="117965" y="408277"/>
                  </a:lnTo>
                  <a:lnTo>
                    <a:pt x="171947" y="392023"/>
                  </a:lnTo>
                  <a:lnTo>
                    <a:pt x="231384" y="383822"/>
                  </a:lnTo>
                  <a:lnTo>
                    <a:pt x="233550" y="38022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31928" y="4047961"/>
              <a:ext cx="76874" cy="7687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67740" y="4057855"/>
              <a:ext cx="141048" cy="14104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42393" y="4087181"/>
              <a:ext cx="205221" cy="20522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806602" y="4666338"/>
              <a:ext cx="1587500" cy="367030"/>
            </a:xfrm>
            <a:custGeom>
              <a:avLst/>
              <a:gdLst/>
              <a:ahLst/>
              <a:cxnLst/>
              <a:rect l="l" t="t" r="r" b="b"/>
              <a:pathLst>
                <a:path w="1587500" h="367029">
                  <a:moveTo>
                    <a:pt x="150742" y="21311"/>
                  </a:moveTo>
                  <a:lnTo>
                    <a:pt x="111397" y="21349"/>
                  </a:lnTo>
                  <a:lnTo>
                    <a:pt x="72718" y="17747"/>
                  </a:lnTo>
                  <a:lnTo>
                    <a:pt x="35364" y="10600"/>
                  </a:lnTo>
                  <a:lnTo>
                    <a:pt x="0" y="0"/>
                  </a:lnTo>
                </a:path>
                <a:path w="1587500" h="367029">
                  <a:moveTo>
                    <a:pt x="283743" y="254527"/>
                  </a:moveTo>
                  <a:lnTo>
                    <a:pt x="267695" y="258066"/>
                  </a:lnTo>
                  <a:lnTo>
                    <a:pt x="251317" y="260951"/>
                  </a:lnTo>
                  <a:lnTo>
                    <a:pt x="234665" y="263174"/>
                  </a:lnTo>
                  <a:lnTo>
                    <a:pt x="217790" y="264726"/>
                  </a:lnTo>
                </a:path>
                <a:path w="1587500" h="367029">
                  <a:moveTo>
                    <a:pt x="852050" y="366589"/>
                  </a:moveTo>
                  <a:lnTo>
                    <a:pt x="840606" y="355459"/>
                  </a:lnTo>
                  <a:lnTo>
                    <a:pt x="830153" y="343978"/>
                  </a:lnTo>
                  <a:lnTo>
                    <a:pt x="820715" y="332171"/>
                  </a:lnTo>
                  <a:lnTo>
                    <a:pt x="812311" y="320063"/>
                  </a:lnTo>
                </a:path>
                <a:path w="1587500" h="367029">
                  <a:moveTo>
                    <a:pt x="1586922" y="250570"/>
                  </a:moveTo>
                  <a:lnTo>
                    <a:pt x="1584610" y="263512"/>
                  </a:lnTo>
                  <a:lnTo>
                    <a:pt x="1581189" y="276353"/>
                  </a:lnTo>
                  <a:lnTo>
                    <a:pt x="1576668" y="289065"/>
                  </a:lnTo>
                  <a:lnTo>
                    <a:pt x="1571054" y="301621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2689" y="4595119"/>
              <a:ext cx="206187" cy="20349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910162" y="4050287"/>
              <a:ext cx="2255520" cy="419734"/>
            </a:xfrm>
            <a:custGeom>
              <a:avLst/>
              <a:gdLst/>
              <a:ahLst/>
              <a:cxnLst/>
              <a:rect l="l" t="t" r="r" b="b"/>
              <a:pathLst>
                <a:path w="2255520" h="419735">
                  <a:moveTo>
                    <a:pt x="2255247" y="347967"/>
                  </a:moveTo>
                  <a:lnTo>
                    <a:pt x="2238888" y="368057"/>
                  </a:lnTo>
                  <a:lnTo>
                    <a:pt x="2218931" y="386797"/>
                  </a:lnTo>
                  <a:lnTo>
                    <a:pt x="2195593" y="404009"/>
                  </a:lnTo>
                  <a:lnTo>
                    <a:pt x="2169091" y="419512"/>
                  </a:lnTo>
                </a:path>
                <a:path w="2255520" h="419735">
                  <a:moveTo>
                    <a:pt x="2048514" y="82504"/>
                  </a:moveTo>
                  <a:lnTo>
                    <a:pt x="2050651" y="90893"/>
                  </a:lnTo>
                  <a:lnTo>
                    <a:pt x="2052122" y="99331"/>
                  </a:lnTo>
                  <a:lnTo>
                    <a:pt x="2052927" y="107802"/>
                  </a:lnTo>
                  <a:lnTo>
                    <a:pt x="2053063" y="116292"/>
                  </a:lnTo>
                </a:path>
                <a:path w="2255520" h="419735">
                  <a:moveTo>
                    <a:pt x="1498298" y="43090"/>
                  </a:moveTo>
                  <a:lnTo>
                    <a:pt x="1507392" y="31608"/>
                  </a:lnTo>
                  <a:lnTo>
                    <a:pt x="1517809" y="20570"/>
                  </a:lnTo>
                  <a:lnTo>
                    <a:pt x="1529504" y="10020"/>
                  </a:lnTo>
                  <a:lnTo>
                    <a:pt x="1542434" y="0"/>
                  </a:lnTo>
                </a:path>
                <a:path w="2255520" h="419735">
                  <a:moveTo>
                    <a:pt x="1085487" y="63626"/>
                  </a:moveTo>
                  <a:lnTo>
                    <a:pt x="1089407" y="54044"/>
                  </a:lnTo>
                  <a:lnTo>
                    <a:pt x="1094286" y="44638"/>
                  </a:lnTo>
                  <a:lnTo>
                    <a:pt x="1100110" y="35435"/>
                  </a:lnTo>
                  <a:lnTo>
                    <a:pt x="1106863" y="26463"/>
                  </a:lnTo>
                </a:path>
                <a:path w="2255520" h="419735">
                  <a:moveTo>
                    <a:pt x="601027" y="76247"/>
                  </a:moveTo>
                  <a:lnTo>
                    <a:pt x="621682" y="84171"/>
                  </a:lnTo>
                  <a:lnTo>
                    <a:pt x="641494" y="92837"/>
                  </a:lnTo>
                  <a:lnTo>
                    <a:pt x="660412" y="102223"/>
                  </a:lnTo>
                  <a:lnTo>
                    <a:pt x="678381" y="112301"/>
                  </a:lnTo>
                </a:path>
                <a:path w="2255520" h="419735">
                  <a:moveTo>
                    <a:pt x="13499" y="359598"/>
                  </a:moveTo>
                  <a:lnTo>
                    <a:pt x="9206" y="350243"/>
                  </a:lnTo>
                  <a:lnTo>
                    <a:pt x="5522" y="340795"/>
                  </a:lnTo>
                  <a:lnTo>
                    <a:pt x="2452" y="331265"/>
                  </a:lnTo>
                  <a:lnTo>
                    <a:pt x="0" y="321665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038581" y="4192523"/>
            <a:ext cx="1666875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What’s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percentage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certain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correctly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identified?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670253" y="5419793"/>
            <a:ext cx="2869565" cy="1168400"/>
            <a:chOff x="4670253" y="5419793"/>
            <a:chExt cx="2869565" cy="1168400"/>
          </a:xfrm>
        </p:grpSpPr>
        <p:sp>
          <p:nvSpPr>
            <p:cNvPr id="46" name="object 46"/>
            <p:cNvSpPr/>
            <p:nvPr/>
          </p:nvSpPr>
          <p:spPr>
            <a:xfrm>
              <a:off x="4676604" y="5426143"/>
              <a:ext cx="2573655" cy="1155700"/>
            </a:xfrm>
            <a:custGeom>
              <a:avLst/>
              <a:gdLst/>
              <a:ahLst/>
              <a:cxnLst/>
              <a:rect l="l" t="t" r="r" b="b"/>
              <a:pathLst>
                <a:path w="2573654" h="1155700">
                  <a:moveTo>
                    <a:pt x="1998145" y="0"/>
                  </a:moveTo>
                  <a:lnTo>
                    <a:pt x="1949047" y="2470"/>
                  </a:lnTo>
                  <a:lnTo>
                    <a:pt x="1901210" y="9995"/>
                  </a:lnTo>
                  <a:lnTo>
                    <a:pt x="1855787" y="22518"/>
                  </a:lnTo>
                  <a:lnTo>
                    <a:pt x="1813928" y="39980"/>
                  </a:lnTo>
                  <a:lnTo>
                    <a:pt x="1776782" y="62323"/>
                  </a:lnTo>
                  <a:lnTo>
                    <a:pt x="1757465" y="48532"/>
                  </a:lnTo>
                  <a:lnTo>
                    <a:pt x="1711941" y="25492"/>
                  </a:lnTo>
                  <a:lnTo>
                    <a:pt x="1636980" y="5058"/>
                  </a:lnTo>
                  <a:lnTo>
                    <a:pt x="1586592" y="27"/>
                  </a:lnTo>
                  <a:lnTo>
                    <a:pt x="1536419" y="1089"/>
                  </a:lnTo>
                  <a:lnTo>
                    <a:pt x="1487860" y="7957"/>
                  </a:lnTo>
                  <a:lnTo>
                    <a:pt x="1442317" y="20344"/>
                  </a:lnTo>
                  <a:lnTo>
                    <a:pt x="1401190" y="37965"/>
                  </a:lnTo>
                  <a:lnTo>
                    <a:pt x="1365882" y="60531"/>
                  </a:lnTo>
                  <a:lnTo>
                    <a:pt x="1337791" y="87757"/>
                  </a:lnTo>
                  <a:lnTo>
                    <a:pt x="1320859" y="78266"/>
                  </a:lnTo>
                  <a:lnTo>
                    <a:pt x="1283911" y="61672"/>
                  </a:lnTo>
                  <a:lnTo>
                    <a:pt x="1216630" y="42094"/>
                  </a:lnTo>
                  <a:lnTo>
                    <a:pt x="1167862" y="34570"/>
                  </a:lnTo>
                  <a:lnTo>
                    <a:pt x="1118622" y="31897"/>
                  </a:lnTo>
                  <a:lnTo>
                    <a:pt x="1069790" y="33909"/>
                  </a:lnTo>
                  <a:lnTo>
                    <a:pt x="1022253" y="40440"/>
                  </a:lnTo>
                  <a:lnTo>
                    <a:pt x="976892" y="51324"/>
                  </a:lnTo>
                  <a:lnTo>
                    <a:pt x="934592" y="66397"/>
                  </a:lnTo>
                  <a:lnTo>
                    <a:pt x="896237" y="85491"/>
                  </a:lnTo>
                  <a:lnTo>
                    <a:pt x="862709" y="108442"/>
                  </a:lnTo>
                  <a:lnTo>
                    <a:pt x="834892" y="135084"/>
                  </a:lnTo>
                  <a:lnTo>
                    <a:pt x="786889" y="120425"/>
                  </a:lnTo>
                  <a:lnTo>
                    <a:pt x="736461" y="109864"/>
                  </a:lnTo>
                  <a:lnTo>
                    <a:pt x="684303" y="103485"/>
                  </a:lnTo>
                  <a:lnTo>
                    <a:pt x="631110" y="101374"/>
                  </a:lnTo>
                  <a:lnTo>
                    <a:pt x="577580" y="103617"/>
                  </a:lnTo>
                  <a:lnTo>
                    <a:pt x="519325" y="111152"/>
                  </a:lnTo>
                  <a:lnTo>
                    <a:pt x="464869" y="123492"/>
                  </a:lnTo>
                  <a:lnTo>
                    <a:pt x="414745" y="140210"/>
                  </a:lnTo>
                  <a:lnTo>
                    <a:pt x="369485" y="160879"/>
                  </a:lnTo>
                  <a:lnTo>
                    <a:pt x="329620" y="185070"/>
                  </a:lnTo>
                  <a:lnTo>
                    <a:pt x="295684" y="212355"/>
                  </a:lnTo>
                  <a:lnTo>
                    <a:pt x="268208" y="242307"/>
                  </a:lnTo>
                  <a:lnTo>
                    <a:pt x="247724" y="274498"/>
                  </a:lnTo>
                  <a:lnTo>
                    <a:pt x="229863" y="343885"/>
                  </a:lnTo>
                  <a:lnTo>
                    <a:pt x="233549" y="380224"/>
                  </a:lnTo>
                  <a:lnTo>
                    <a:pt x="231384" y="383822"/>
                  </a:lnTo>
                  <a:lnTo>
                    <a:pt x="171947" y="392023"/>
                  </a:lnTo>
                  <a:lnTo>
                    <a:pt x="117965" y="408278"/>
                  </a:lnTo>
                  <a:lnTo>
                    <a:pt x="71542" y="431753"/>
                  </a:lnTo>
                  <a:lnTo>
                    <a:pt x="34784" y="461616"/>
                  </a:lnTo>
                  <a:lnTo>
                    <a:pt x="10717" y="495190"/>
                  </a:lnTo>
                  <a:lnTo>
                    <a:pt x="0" y="530106"/>
                  </a:lnTo>
                  <a:lnTo>
                    <a:pt x="2077" y="565058"/>
                  </a:lnTo>
                  <a:lnTo>
                    <a:pt x="16395" y="598741"/>
                  </a:lnTo>
                  <a:lnTo>
                    <a:pt x="42398" y="629849"/>
                  </a:lnTo>
                  <a:lnTo>
                    <a:pt x="79532" y="657077"/>
                  </a:lnTo>
                  <a:lnTo>
                    <a:pt x="127240" y="679119"/>
                  </a:lnTo>
                  <a:lnTo>
                    <a:pt x="93302" y="706738"/>
                  </a:lnTo>
                  <a:lnTo>
                    <a:pt x="70197" y="737813"/>
                  </a:lnTo>
                  <a:lnTo>
                    <a:pt x="58547" y="771186"/>
                  </a:lnTo>
                  <a:lnTo>
                    <a:pt x="58976" y="805700"/>
                  </a:lnTo>
                  <a:lnTo>
                    <a:pt x="72717" y="841248"/>
                  </a:lnTo>
                  <a:lnTo>
                    <a:pt x="98469" y="872941"/>
                  </a:lnTo>
                  <a:lnTo>
                    <a:pt x="134504" y="899944"/>
                  </a:lnTo>
                  <a:lnTo>
                    <a:pt x="179094" y="921426"/>
                  </a:lnTo>
                  <a:lnTo>
                    <a:pt x="230511" y="936553"/>
                  </a:lnTo>
                  <a:lnTo>
                    <a:pt x="287025" y="944494"/>
                  </a:lnTo>
                  <a:lnTo>
                    <a:pt x="346909" y="944416"/>
                  </a:lnTo>
                  <a:lnTo>
                    <a:pt x="351766" y="949492"/>
                  </a:lnTo>
                  <a:lnTo>
                    <a:pt x="382018" y="976692"/>
                  </a:lnTo>
                  <a:lnTo>
                    <a:pt x="416435" y="1001056"/>
                  </a:lnTo>
                  <a:lnTo>
                    <a:pt x="454545" y="1022511"/>
                  </a:lnTo>
                  <a:lnTo>
                    <a:pt x="495875" y="1040985"/>
                  </a:lnTo>
                  <a:lnTo>
                    <a:pt x="539952" y="1056406"/>
                  </a:lnTo>
                  <a:lnTo>
                    <a:pt x="586302" y="1068702"/>
                  </a:lnTo>
                  <a:lnTo>
                    <a:pt x="634453" y="1077799"/>
                  </a:lnTo>
                  <a:lnTo>
                    <a:pt x="683932" y="1083627"/>
                  </a:lnTo>
                  <a:lnTo>
                    <a:pt x="734265" y="1086112"/>
                  </a:lnTo>
                  <a:lnTo>
                    <a:pt x="784980" y="1085182"/>
                  </a:lnTo>
                  <a:lnTo>
                    <a:pt x="835603" y="1080764"/>
                  </a:lnTo>
                  <a:lnTo>
                    <a:pt x="885663" y="1072788"/>
                  </a:lnTo>
                  <a:lnTo>
                    <a:pt x="934684" y="1061179"/>
                  </a:lnTo>
                  <a:lnTo>
                    <a:pt x="982195" y="1045867"/>
                  </a:lnTo>
                  <a:lnTo>
                    <a:pt x="1016128" y="1072771"/>
                  </a:lnTo>
                  <a:lnTo>
                    <a:pt x="1055484" y="1096399"/>
                  </a:lnTo>
                  <a:lnTo>
                    <a:pt x="1099634" y="1116462"/>
                  </a:lnTo>
                  <a:lnTo>
                    <a:pt x="1147948" y="1132677"/>
                  </a:lnTo>
                  <a:lnTo>
                    <a:pt x="1199796" y="1144756"/>
                  </a:lnTo>
                  <a:lnTo>
                    <a:pt x="1253041" y="1152292"/>
                  </a:lnTo>
                  <a:lnTo>
                    <a:pt x="1306187" y="1155313"/>
                  </a:lnTo>
                  <a:lnTo>
                    <a:pt x="1358634" y="1154017"/>
                  </a:lnTo>
                  <a:lnTo>
                    <a:pt x="1409788" y="1148597"/>
                  </a:lnTo>
                  <a:lnTo>
                    <a:pt x="1459051" y="1139251"/>
                  </a:lnTo>
                  <a:lnTo>
                    <a:pt x="1505825" y="1126173"/>
                  </a:lnTo>
                  <a:lnTo>
                    <a:pt x="1549515" y="1109561"/>
                  </a:lnTo>
                  <a:lnTo>
                    <a:pt x="1589522" y="1089610"/>
                  </a:lnTo>
                  <a:lnTo>
                    <a:pt x="1625251" y="1066516"/>
                  </a:lnTo>
                  <a:lnTo>
                    <a:pt x="1656104" y="1040474"/>
                  </a:lnTo>
                  <a:lnTo>
                    <a:pt x="1681484" y="1011681"/>
                  </a:lnTo>
                  <a:lnTo>
                    <a:pt x="1700794" y="980332"/>
                  </a:lnTo>
                  <a:lnTo>
                    <a:pt x="1742648" y="993946"/>
                  </a:lnTo>
                  <a:lnTo>
                    <a:pt x="1786952" y="1003879"/>
                  </a:lnTo>
                  <a:lnTo>
                    <a:pt x="1833064" y="1010016"/>
                  </a:lnTo>
                  <a:lnTo>
                    <a:pt x="1880338" y="1012243"/>
                  </a:lnTo>
                  <a:lnTo>
                    <a:pt x="1936213" y="1009763"/>
                  </a:lnTo>
                  <a:lnTo>
                    <a:pt x="1989287" y="1002052"/>
                  </a:lnTo>
                  <a:lnTo>
                    <a:pt x="2038847" y="989540"/>
                  </a:lnTo>
                  <a:lnTo>
                    <a:pt x="2084178" y="972655"/>
                  </a:lnTo>
                  <a:lnTo>
                    <a:pt x="2124566" y="951827"/>
                  </a:lnTo>
                  <a:lnTo>
                    <a:pt x="2159295" y="927486"/>
                  </a:lnTo>
                  <a:lnTo>
                    <a:pt x="2187652" y="900061"/>
                  </a:lnTo>
                  <a:lnTo>
                    <a:pt x="2222392" y="837680"/>
                  </a:lnTo>
                  <a:lnTo>
                    <a:pt x="2227345" y="803583"/>
                  </a:lnTo>
                  <a:lnTo>
                    <a:pt x="2278017" y="797099"/>
                  </a:lnTo>
                  <a:lnTo>
                    <a:pt x="2326719" y="786748"/>
                  </a:lnTo>
                  <a:lnTo>
                    <a:pt x="2372861" y="772682"/>
                  </a:lnTo>
                  <a:lnTo>
                    <a:pt x="2415858" y="755051"/>
                  </a:lnTo>
                  <a:lnTo>
                    <a:pt x="2464507" y="728133"/>
                  </a:lnTo>
                  <a:lnTo>
                    <a:pt x="2504401" y="697618"/>
                  </a:lnTo>
                  <a:lnTo>
                    <a:pt x="2535387" y="664216"/>
                  </a:lnTo>
                  <a:lnTo>
                    <a:pt x="2557311" y="628639"/>
                  </a:lnTo>
                  <a:lnTo>
                    <a:pt x="2570021" y="591599"/>
                  </a:lnTo>
                  <a:lnTo>
                    <a:pt x="2573365" y="553808"/>
                  </a:lnTo>
                  <a:lnTo>
                    <a:pt x="2567189" y="515977"/>
                  </a:lnTo>
                  <a:lnTo>
                    <a:pt x="2551341" y="478818"/>
                  </a:lnTo>
                  <a:lnTo>
                    <a:pt x="2525669" y="443043"/>
                  </a:lnTo>
                  <a:lnTo>
                    <a:pt x="2490019" y="409363"/>
                  </a:lnTo>
                  <a:lnTo>
                    <a:pt x="2494195" y="403095"/>
                  </a:lnTo>
                  <a:lnTo>
                    <a:pt x="2498012" y="396744"/>
                  </a:lnTo>
                  <a:lnTo>
                    <a:pt x="2501466" y="390316"/>
                  </a:lnTo>
                  <a:lnTo>
                    <a:pt x="2504554" y="383816"/>
                  </a:lnTo>
                  <a:lnTo>
                    <a:pt x="2515137" y="344962"/>
                  </a:lnTo>
                  <a:lnTo>
                    <a:pt x="2512945" y="306763"/>
                  </a:lnTo>
                  <a:lnTo>
                    <a:pt x="2498875" y="270179"/>
                  </a:lnTo>
                  <a:lnTo>
                    <a:pt x="2473824" y="236170"/>
                  </a:lnTo>
                  <a:lnTo>
                    <a:pt x="2438687" y="205695"/>
                  </a:lnTo>
                  <a:lnTo>
                    <a:pt x="2394360" y="179716"/>
                  </a:lnTo>
                  <a:lnTo>
                    <a:pt x="2341739" y="159192"/>
                  </a:lnTo>
                  <a:lnTo>
                    <a:pt x="2281721" y="145083"/>
                  </a:lnTo>
                  <a:lnTo>
                    <a:pt x="2268655" y="115676"/>
                  </a:lnTo>
                  <a:lnTo>
                    <a:pt x="2219317" y="63461"/>
                  </a:lnTo>
                  <a:lnTo>
                    <a:pt x="2184154" y="41825"/>
                  </a:lnTo>
                  <a:lnTo>
                    <a:pt x="2141510" y="23497"/>
                  </a:lnTo>
                  <a:lnTo>
                    <a:pt x="2095527" y="10455"/>
                  </a:lnTo>
                  <a:lnTo>
                    <a:pt x="2047356" y="2642"/>
                  </a:lnTo>
                  <a:lnTo>
                    <a:pt x="199814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68768" y="5458255"/>
              <a:ext cx="64174" cy="6417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9374" y="5474972"/>
              <a:ext cx="128347" cy="12834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49063" y="5511869"/>
              <a:ext cx="192521" cy="19252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676603" y="5426143"/>
              <a:ext cx="2573655" cy="1155700"/>
            </a:xfrm>
            <a:custGeom>
              <a:avLst/>
              <a:gdLst/>
              <a:ahLst/>
              <a:cxnLst/>
              <a:rect l="l" t="t" r="r" b="b"/>
              <a:pathLst>
                <a:path w="2573654" h="1155700">
                  <a:moveTo>
                    <a:pt x="233550" y="380225"/>
                  </a:moveTo>
                  <a:lnTo>
                    <a:pt x="234765" y="308500"/>
                  </a:lnTo>
                  <a:lnTo>
                    <a:pt x="268208" y="242307"/>
                  </a:lnTo>
                  <a:lnTo>
                    <a:pt x="295684" y="212355"/>
                  </a:lnTo>
                  <a:lnTo>
                    <a:pt x="329621" y="185069"/>
                  </a:lnTo>
                  <a:lnTo>
                    <a:pt x="369485" y="160878"/>
                  </a:lnTo>
                  <a:lnTo>
                    <a:pt x="414745" y="140209"/>
                  </a:lnTo>
                  <a:lnTo>
                    <a:pt x="464869" y="123491"/>
                  </a:lnTo>
                  <a:lnTo>
                    <a:pt x="519325" y="111151"/>
                  </a:lnTo>
                  <a:lnTo>
                    <a:pt x="577580" y="103616"/>
                  </a:lnTo>
                  <a:lnTo>
                    <a:pt x="631110" y="101374"/>
                  </a:lnTo>
                  <a:lnTo>
                    <a:pt x="684303" y="103485"/>
                  </a:lnTo>
                  <a:lnTo>
                    <a:pt x="736461" y="109863"/>
                  </a:lnTo>
                  <a:lnTo>
                    <a:pt x="786889" y="120425"/>
                  </a:lnTo>
                  <a:lnTo>
                    <a:pt x="834892" y="135084"/>
                  </a:lnTo>
                  <a:lnTo>
                    <a:pt x="862709" y="108442"/>
                  </a:lnTo>
                  <a:lnTo>
                    <a:pt x="896237" y="85491"/>
                  </a:lnTo>
                  <a:lnTo>
                    <a:pt x="934592" y="66396"/>
                  </a:lnTo>
                  <a:lnTo>
                    <a:pt x="976892" y="51324"/>
                  </a:lnTo>
                  <a:lnTo>
                    <a:pt x="1022253" y="40440"/>
                  </a:lnTo>
                  <a:lnTo>
                    <a:pt x="1069791" y="33909"/>
                  </a:lnTo>
                  <a:lnTo>
                    <a:pt x="1118622" y="31897"/>
                  </a:lnTo>
                  <a:lnTo>
                    <a:pt x="1167863" y="34570"/>
                  </a:lnTo>
                  <a:lnTo>
                    <a:pt x="1216630" y="42094"/>
                  </a:lnTo>
                  <a:lnTo>
                    <a:pt x="1264040" y="54633"/>
                  </a:lnTo>
                  <a:lnTo>
                    <a:pt x="1302875" y="69560"/>
                  </a:lnTo>
                  <a:lnTo>
                    <a:pt x="1337791" y="87757"/>
                  </a:lnTo>
                  <a:lnTo>
                    <a:pt x="1365881" y="60531"/>
                  </a:lnTo>
                  <a:lnTo>
                    <a:pt x="1401190" y="37965"/>
                  </a:lnTo>
                  <a:lnTo>
                    <a:pt x="1442317" y="20344"/>
                  </a:lnTo>
                  <a:lnTo>
                    <a:pt x="1487860" y="7957"/>
                  </a:lnTo>
                  <a:lnTo>
                    <a:pt x="1536419" y="1089"/>
                  </a:lnTo>
                  <a:lnTo>
                    <a:pt x="1586593" y="27"/>
                  </a:lnTo>
                  <a:lnTo>
                    <a:pt x="1636980" y="5058"/>
                  </a:lnTo>
                  <a:lnTo>
                    <a:pt x="1686181" y="16468"/>
                  </a:lnTo>
                  <a:lnTo>
                    <a:pt x="1735777" y="36217"/>
                  </a:lnTo>
                  <a:lnTo>
                    <a:pt x="1776782" y="62323"/>
                  </a:lnTo>
                  <a:lnTo>
                    <a:pt x="1813928" y="39980"/>
                  </a:lnTo>
                  <a:lnTo>
                    <a:pt x="1855787" y="22518"/>
                  </a:lnTo>
                  <a:lnTo>
                    <a:pt x="1901211" y="9995"/>
                  </a:lnTo>
                  <a:lnTo>
                    <a:pt x="1949047" y="2470"/>
                  </a:lnTo>
                  <a:lnTo>
                    <a:pt x="1998145" y="0"/>
                  </a:lnTo>
                  <a:lnTo>
                    <a:pt x="2047356" y="2642"/>
                  </a:lnTo>
                  <a:lnTo>
                    <a:pt x="2095528" y="10455"/>
                  </a:lnTo>
                  <a:lnTo>
                    <a:pt x="2141511" y="23497"/>
                  </a:lnTo>
                  <a:lnTo>
                    <a:pt x="2184154" y="41825"/>
                  </a:lnTo>
                  <a:lnTo>
                    <a:pt x="2219318" y="63460"/>
                  </a:lnTo>
                  <a:lnTo>
                    <a:pt x="2268656" y="115676"/>
                  </a:lnTo>
                  <a:lnTo>
                    <a:pt x="2281721" y="145083"/>
                  </a:lnTo>
                  <a:lnTo>
                    <a:pt x="2341739" y="159192"/>
                  </a:lnTo>
                  <a:lnTo>
                    <a:pt x="2394360" y="179716"/>
                  </a:lnTo>
                  <a:lnTo>
                    <a:pt x="2438687" y="205695"/>
                  </a:lnTo>
                  <a:lnTo>
                    <a:pt x="2473824" y="236169"/>
                  </a:lnTo>
                  <a:lnTo>
                    <a:pt x="2498875" y="270178"/>
                  </a:lnTo>
                  <a:lnTo>
                    <a:pt x="2512945" y="306762"/>
                  </a:lnTo>
                  <a:lnTo>
                    <a:pt x="2515137" y="344961"/>
                  </a:lnTo>
                  <a:lnTo>
                    <a:pt x="2504554" y="383816"/>
                  </a:lnTo>
                  <a:lnTo>
                    <a:pt x="2501467" y="390316"/>
                  </a:lnTo>
                  <a:lnTo>
                    <a:pt x="2498013" y="396744"/>
                  </a:lnTo>
                  <a:lnTo>
                    <a:pt x="2494196" y="403095"/>
                  </a:lnTo>
                  <a:lnTo>
                    <a:pt x="2490019" y="409363"/>
                  </a:lnTo>
                  <a:lnTo>
                    <a:pt x="2525669" y="443042"/>
                  </a:lnTo>
                  <a:lnTo>
                    <a:pt x="2551342" y="478817"/>
                  </a:lnTo>
                  <a:lnTo>
                    <a:pt x="2567190" y="515976"/>
                  </a:lnTo>
                  <a:lnTo>
                    <a:pt x="2573366" y="553807"/>
                  </a:lnTo>
                  <a:lnTo>
                    <a:pt x="2570022" y="591599"/>
                  </a:lnTo>
                  <a:lnTo>
                    <a:pt x="2557312" y="628638"/>
                  </a:lnTo>
                  <a:lnTo>
                    <a:pt x="2535388" y="664215"/>
                  </a:lnTo>
                  <a:lnTo>
                    <a:pt x="2504402" y="697617"/>
                  </a:lnTo>
                  <a:lnTo>
                    <a:pt x="2464508" y="728133"/>
                  </a:lnTo>
                  <a:lnTo>
                    <a:pt x="2415858" y="755050"/>
                  </a:lnTo>
                  <a:lnTo>
                    <a:pt x="2372862" y="772681"/>
                  </a:lnTo>
                  <a:lnTo>
                    <a:pt x="2326719" y="786748"/>
                  </a:lnTo>
                  <a:lnTo>
                    <a:pt x="2278018" y="797099"/>
                  </a:lnTo>
                  <a:lnTo>
                    <a:pt x="2227346" y="803582"/>
                  </a:lnTo>
                  <a:lnTo>
                    <a:pt x="2222393" y="837680"/>
                  </a:lnTo>
                  <a:lnTo>
                    <a:pt x="2187653" y="900061"/>
                  </a:lnTo>
                  <a:lnTo>
                    <a:pt x="2159296" y="927486"/>
                  </a:lnTo>
                  <a:lnTo>
                    <a:pt x="2124566" y="951827"/>
                  </a:lnTo>
                  <a:lnTo>
                    <a:pt x="2084179" y="972655"/>
                  </a:lnTo>
                  <a:lnTo>
                    <a:pt x="2038848" y="989540"/>
                  </a:lnTo>
                  <a:lnTo>
                    <a:pt x="1989288" y="1002053"/>
                  </a:lnTo>
                  <a:lnTo>
                    <a:pt x="1936213" y="1009764"/>
                  </a:lnTo>
                  <a:lnTo>
                    <a:pt x="1880338" y="1012243"/>
                  </a:lnTo>
                  <a:lnTo>
                    <a:pt x="1833064" y="1010016"/>
                  </a:lnTo>
                  <a:lnTo>
                    <a:pt x="1786953" y="1003879"/>
                  </a:lnTo>
                  <a:lnTo>
                    <a:pt x="1742648" y="993946"/>
                  </a:lnTo>
                  <a:lnTo>
                    <a:pt x="1700794" y="980333"/>
                  </a:lnTo>
                  <a:lnTo>
                    <a:pt x="1681484" y="1011681"/>
                  </a:lnTo>
                  <a:lnTo>
                    <a:pt x="1656104" y="1040474"/>
                  </a:lnTo>
                  <a:lnTo>
                    <a:pt x="1625251" y="1066516"/>
                  </a:lnTo>
                  <a:lnTo>
                    <a:pt x="1589523" y="1089610"/>
                  </a:lnTo>
                  <a:lnTo>
                    <a:pt x="1549515" y="1109562"/>
                  </a:lnTo>
                  <a:lnTo>
                    <a:pt x="1505826" y="1126174"/>
                  </a:lnTo>
                  <a:lnTo>
                    <a:pt x="1459051" y="1139251"/>
                  </a:lnTo>
                  <a:lnTo>
                    <a:pt x="1409789" y="1148598"/>
                  </a:lnTo>
                  <a:lnTo>
                    <a:pt x="1358635" y="1154017"/>
                  </a:lnTo>
                  <a:lnTo>
                    <a:pt x="1306187" y="1155314"/>
                  </a:lnTo>
                  <a:lnTo>
                    <a:pt x="1253042" y="1152292"/>
                  </a:lnTo>
                  <a:lnTo>
                    <a:pt x="1199796" y="1144756"/>
                  </a:lnTo>
                  <a:lnTo>
                    <a:pt x="1147948" y="1132677"/>
                  </a:lnTo>
                  <a:lnTo>
                    <a:pt x="1099634" y="1116462"/>
                  </a:lnTo>
                  <a:lnTo>
                    <a:pt x="1055484" y="1096398"/>
                  </a:lnTo>
                  <a:lnTo>
                    <a:pt x="1016128" y="1072771"/>
                  </a:lnTo>
                  <a:lnTo>
                    <a:pt x="982196" y="1045867"/>
                  </a:lnTo>
                  <a:lnTo>
                    <a:pt x="934685" y="1061180"/>
                  </a:lnTo>
                  <a:lnTo>
                    <a:pt x="885663" y="1072788"/>
                  </a:lnTo>
                  <a:lnTo>
                    <a:pt x="835604" y="1080764"/>
                  </a:lnTo>
                  <a:lnTo>
                    <a:pt x="784980" y="1085181"/>
                  </a:lnTo>
                  <a:lnTo>
                    <a:pt x="734266" y="1086111"/>
                  </a:lnTo>
                  <a:lnTo>
                    <a:pt x="683932" y="1083626"/>
                  </a:lnTo>
                  <a:lnTo>
                    <a:pt x="634453" y="1077799"/>
                  </a:lnTo>
                  <a:lnTo>
                    <a:pt x="586302" y="1068702"/>
                  </a:lnTo>
                  <a:lnTo>
                    <a:pt x="539952" y="1056406"/>
                  </a:lnTo>
                  <a:lnTo>
                    <a:pt x="495875" y="1040985"/>
                  </a:lnTo>
                  <a:lnTo>
                    <a:pt x="454545" y="1022511"/>
                  </a:lnTo>
                  <a:lnTo>
                    <a:pt x="416435" y="1001056"/>
                  </a:lnTo>
                  <a:lnTo>
                    <a:pt x="382018" y="976692"/>
                  </a:lnTo>
                  <a:lnTo>
                    <a:pt x="351766" y="949492"/>
                  </a:lnTo>
                  <a:lnTo>
                    <a:pt x="346910" y="944415"/>
                  </a:lnTo>
                  <a:lnTo>
                    <a:pt x="287026" y="944494"/>
                  </a:lnTo>
                  <a:lnTo>
                    <a:pt x="230511" y="936553"/>
                  </a:lnTo>
                  <a:lnTo>
                    <a:pt x="179094" y="921425"/>
                  </a:lnTo>
                  <a:lnTo>
                    <a:pt x="134504" y="899944"/>
                  </a:lnTo>
                  <a:lnTo>
                    <a:pt x="98469" y="872940"/>
                  </a:lnTo>
                  <a:lnTo>
                    <a:pt x="72717" y="841248"/>
                  </a:lnTo>
                  <a:lnTo>
                    <a:pt x="58977" y="805699"/>
                  </a:lnTo>
                  <a:lnTo>
                    <a:pt x="58547" y="771186"/>
                  </a:lnTo>
                  <a:lnTo>
                    <a:pt x="70197" y="737813"/>
                  </a:lnTo>
                  <a:lnTo>
                    <a:pt x="93303" y="706738"/>
                  </a:lnTo>
                  <a:lnTo>
                    <a:pt x="127240" y="679118"/>
                  </a:lnTo>
                  <a:lnTo>
                    <a:pt x="79532" y="657076"/>
                  </a:lnTo>
                  <a:lnTo>
                    <a:pt x="42398" y="629848"/>
                  </a:lnTo>
                  <a:lnTo>
                    <a:pt x="16395" y="598740"/>
                  </a:lnTo>
                  <a:lnTo>
                    <a:pt x="2077" y="565057"/>
                  </a:lnTo>
                  <a:lnTo>
                    <a:pt x="0" y="530105"/>
                  </a:lnTo>
                  <a:lnTo>
                    <a:pt x="10717" y="495190"/>
                  </a:lnTo>
                  <a:lnTo>
                    <a:pt x="34784" y="461616"/>
                  </a:lnTo>
                  <a:lnTo>
                    <a:pt x="71542" y="431753"/>
                  </a:lnTo>
                  <a:lnTo>
                    <a:pt x="117965" y="408277"/>
                  </a:lnTo>
                  <a:lnTo>
                    <a:pt x="171947" y="392023"/>
                  </a:lnTo>
                  <a:lnTo>
                    <a:pt x="231384" y="383822"/>
                  </a:lnTo>
                  <a:lnTo>
                    <a:pt x="233550" y="38022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2418" y="5451905"/>
              <a:ext cx="76873" cy="7687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83023" y="5468622"/>
              <a:ext cx="141048" cy="14104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42714" y="5505519"/>
              <a:ext cx="205221" cy="20522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806602" y="6100763"/>
              <a:ext cx="1587500" cy="367030"/>
            </a:xfrm>
            <a:custGeom>
              <a:avLst/>
              <a:gdLst/>
              <a:ahLst/>
              <a:cxnLst/>
              <a:rect l="l" t="t" r="r" b="b"/>
              <a:pathLst>
                <a:path w="1587500" h="367029">
                  <a:moveTo>
                    <a:pt x="150742" y="21311"/>
                  </a:moveTo>
                  <a:lnTo>
                    <a:pt x="111397" y="21349"/>
                  </a:lnTo>
                  <a:lnTo>
                    <a:pt x="72718" y="17747"/>
                  </a:lnTo>
                  <a:lnTo>
                    <a:pt x="35364" y="10600"/>
                  </a:lnTo>
                  <a:lnTo>
                    <a:pt x="0" y="0"/>
                  </a:lnTo>
                </a:path>
                <a:path w="1587500" h="367029">
                  <a:moveTo>
                    <a:pt x="283743" y="254527"/>
                  </a:moveTo>
                  <a:lnTo>
                    <a:pt x="267695" y="258066"/>
                  </a:lnTo>
                  <a:lnTo>
                    <a:pt x="251317" y="260951"/>
                  </a:lnTo>
                  <a:lnTo>
                    <a:pt x="234665" y="263174"/>
                  </a:lnTo>
                  <a:lnTo>
                    <a:pt x="217790" y="264726"/>
                  </a:lnTo>
                </a:path>
                <a:path w="1587500" h="367029">
                  <a:moveTo>
                    <a:pt x="852050" y="366589"/>
                  </a:moveTo>
                  <a:lnTo>
                    <a:pt x="840606" y="355459"/>
                  </a:lnTo>
                  <a:lnTo>
                    <a:pt x="830153" y="343978"/>
                  </a:lnTo>
                  <a:lnTo>
                    <a:pt x="820715" y="332171"/>
                  </a:lnTo>
                  <a:lnTo>
                    <a:pt x="812311" y="320063"/>
                  </a:lnTo>
                </a:path>
                <a:path w="1587500" h="367029">
                  <a:moveTo>
                    <a:pt x="1586922" y="250570"/>
                  </a:moveTo>
                  <a:lnTo>
                    <a:pt x="1584610" y="263512"/>
                  </a:lnTo>
                  <a:lnTo>
                    <a:pt x="1581189" y="276353"/>
                  </a:lnTo>
                  <a:lnTo>
                    <a:pt x="1576668" y="289065"/>
                  </a:lnTo>
                  <a:lnTo>
                    <a:pt x="1571054" y="301621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2689" y="6029545"/>
              <a:ext cx="206187" cy="20349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910162" y="5484712"/>
              <a:ext cx="2255520" cy="419734"/>
            </a:xfrm>
            <a:custGeom>
              <a:avLst/>
              <a:gdLst/>
              <a:ahLst/>
              <a:cxnLst/>
              <a:rect l="l" t="t" r="r" b="b"/>
              <a:pathLst>
                <a:path w="2255520" h="419735">
                  <a:moveTo>
                    <a:pt x="2255247" y="347967"/>
                  </a:moveTo>
                  <a:lnTo>
                    <a:pt x="2238888" y="368057"/>
                  </a:lnTo>
                  <a:lnTo>
                    <a:pt x="2218931" y="386797"/>
                  </a:lnTo>
                  <a:lnTo>
                    <a:pt x="2195593" y="404009"/>
                  </a:lnTo>
                  <a:lnTo>
                    <a:pt x="2169091" y="419512"/>
                  </a:lnTo>
                </a:path>
                <a:path w="2255520" h="419735">
                  <a:moveTo>
                    <a:pt x="2048514" y="82504"/>
                  </a:moveTo>
                  <a:lnTo>
                    <a:pt x="2050651" y="90893"/>
                  </a:lnTo>
                  <a:lnTo>
                    <a:pt x="2052122" y="99331"/>
                  </a:lnTo>
                  <a:lnTo>
                    <a:pt x="2052927" y="107802"/>
                  </a:lnTo>
                  <a:lnTo>
                    <a:pt x="2053063" y="116292"/>
                  </a:lnTo>
                </a:path>
                <a:path w="2255520" h="419735">
                  <a:moveTo>
                    <a:pt x="1498298" y="43090"/>
                  </a:moveTo>
                  <a:lnTo>
                    <a:pt x="1507392" y="31608"/>
                  </a:lnTo>
                  <a:lnTo>
                    <a:pt x="1517809" y="20570"/>
                  </a:lnTo>
                  <a:lnTo>
                    <a:pt x="1529504" y="10020"/>
                  </a:lnTo>
                  <a:lnTo>
                    <a:pt x="1542434" y="0"/>
                  </a:lnTo>
                </a:path>
                <a:path w="2255520" h="419735">
                  <a:moveTo>
                    <a:pt x="1085487" y="63626"/>
                  </a:moveTo>
                  <a:lnTo>
                    <a:pt x="1089407" y="54044"/>
                  </a:lnTo>
                  <a:lnTo>
                    <a:pt x="1094286" y="44638"/>
                  </a:lnTo>
                  <a:lnTo>
                    <a:pt x="1100110" y="35435"/>
                  </a:lnTo>
                  <a:lnTo>
                    <a:pt x="1106863" y="26463"/>
                  </a:lnTo>
                </a:path>
                <a:path w="2255520" h="419735">
                  <a:moveTo>
                    <a:pt x="601027" y="76247"/>
                  </a:moveTo>
                  <a:lnTo>
                    <a:pt x="621682" y="84171"/>
                  </a:lnTo>
                  <a:lnTo>
                    <a:pt x="641494" y="92837"/>
                  </a:lnTo>
                  <a:lnTo>
                    <a:pt x="660412" y="102223"/>
                  </a:lnTo>
                  <a:lnTo>
                    <a:pt x="678381" y="112301"/>
                  </a:lnTo>
                </a:path>
                <a:path w="2255520" h="419735">
                  <a:moveTo>
                    <a:pt x="13499" y="359598"/>
                  </a:moveTo>
                  <a:lnTo>
                    <a:pt x="9206" y="350243"/>
                  </a:lnTo>
                  <a:lnTo>
                    <a:pt x="5522" y="340795"/>
                  </a:lnTo>
                  <a:lnTo>
                    <a:pt x="2452" y="331265"/>
                  </a:lnTo>
                  <a:lnTo>
                    <a:pt x="0" y="321665"/>
                  </a:lnTo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065092" y="5734811"/>
            <a:ext cx="1843784" cy="6555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3335" marR="5080" indent="-127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chemeClr val="bg1"/>
                </a:solidFill>
                <a:latin typeface="+mn-lt"/>
              </a:rPr>
              <a:t>The weighted average of precision and recall</a:t>
            </a:r>
            <a:r>
              <a:rPr lang="en-IN" sz="1400" dirty="0">
                <a:solidFill>
                  <a:schemeClr val="bg1"/>
                </a:solidFill>
                <a:latin typeface="+mn-lt"/>
              </a:rPr>
              <a:t> Closer to 1 the better</a:t>
            </a:r>
            <a:endParaRPr sz="1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DDB8A639-7653-F35C-E9AE-42F11D681D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352" y="1480407"/>
            <a:ext cx="3944629" cy="48715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Core</a:t>
            </a:r>
            <a:r>
              <a:rPr spc="190" dirty="0"/>
              <a:t> </a:t>
            </a:r>
            <a:r>
              <a:rPr spc="55" dirty="0"/>
              <a:t>ML</a:t>
            </a:r>
            <a:r>
              <a:rPr spc="190" dirty="0"/>
              <a:t> </a:t>
            </a:r>
            <a:r>
              <a:rPr dirty="0"/>
              <a:t>Concepts</a:t>
            </a:r>
            <a:r>
              <a:rPr spc="195" dirty="0"/>
              <a:t> </a:t>
            </a:r>
            <a:r>
              <a:rPr dirty="0"/>
              <a:t>–</a:t>
            </a:r>
            <a:r>
              <a:rPr spc="200" dirty="0"/>
              <a:t> </a:t>
            </a:r>
            <a:r>
              <a:rPr dirty="0"/>
              <a:t>Evaluation</a:t>
            </a:r>
            <a:r>
              <a:rPr spc="185" dirty="0"/>
              <a:t> </a:t>
            </a:r>
            <a:r>
              <a:rPr dirty="0"/>
              <a:t>Metrics</a:t>
            </a:r>
            <a:r>
              <a:rPr spc="190" dirty="0"/>
              <a:t> </a:t>
            </a:r>
            <a:r>
              <a:rPr dirty="0"/>
              <a:t>for</a:t>
            </a:r>
            <a:r>
              <a:rPr spc="185" dirty="0"/>
              <a:t> </a:t>
            </a:r>
            <a:r>
              <a:rPr dirty="0"/>
              <a:t>Classification</a:t>
            </a:r>
            <a:r>
              <a:rPr spc="190" dirty="0"/>
              <a:t> </a:t>
            </a:r>
            <a:r>
              <a:rPr spc="-10" dirty="0"/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2872" y="1405312"/>
            <a:ext cx="9177655" cy="4916805"/>
            <a:chOff x="1642872" y="1405312"/>
            <a:chExt cx="9177655" cy="4916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872" y="1743456"/>
              <a:ext cx="8845296" cy="45780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909732" y="1405312"/>
              <a:ext cx="4911090" cy="3065145"/>
            </a:xfrm>
            <a:custGeom>
              <a:avLst/>
              <a:gdLst/>
              <a:ahLst/>
              <a:cxnLst/>
              <a:rect l="l" t="t" r="r" b="b"/>
              <a:pathLst>
                <a:path w="4911090" h="3065145">
                  <a:moveTo>
                    <a:pt x="4910667" y="0"/>
                  </a:moveTo>
                  <a:lnTo>
                    <a:pt x="0" y="0"/>
                  </a:lnTo>
                  <a:lnTo>
                    <a:pt x="0" y="3065087"/>
                  </a:lnTo>
                  <a:lnTo>
                    <a:pt x="4910667" y="3065087"/>
                  </a:lnTo>
                  <a:lnTo>
                    <a:pt x="4910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66200" y="3248455"/>
              <a:ext cx="669925" cy="699135"/>
            </a:xfrm>
            <a:custGeom>
              <a:avLst/>
              <a:gdLst/>
              <a:ahLst/>
              <a:cxnLst/>
              <a:rect l="l" t="t" r="r" b="b"/>
              <a:pathLst>
                <a:path w="669925" h="699135">
                  <a:moveTo>
                    <a:pt x="669584" y="174776"/>
                  </a:moveTo>
                  <a:lnTo>
                    <a:pt x="648660" y="174776"/>
                  </a:lnTo>
                  <a:lnTo>
                    <a:pt x="648660" y="524328"/>
                  </a:lnTo>
                  <a:lnTo>
                    <a:pt x="669584" y="524328"/>
                  </a:lnTo>
                  <a:lnTo>
                    <a:pt x="669584" y="174776"/>
                  </a:lnTo>
                  <a:close/>
                </a:path>
                <a:path w="669925" h="699135">
                  <a:moveTo>
                    <a:pt x="627735" y="174776"/>
                  </a:moveTo>
                  <a:lnTo>
                    <a:pt x="585886" y="174776"/>
                  </a:lnTo>
                  <a:lnTo>
                    <a:pt x="585886" y="524328"/>
                  </a:lnTo>
                  <a:lnTo>
                    <a:pt x="627735" y="524328"/>
                  </a:lnTo>
                  <a:lnTo>
                    <a:pt x="627735" y="174776"/>
                  </a:lnTo>
                  <a:close/>
                </a:path>
                <a:path w="669925" h="699135">
                  <a:moveTo>
                    <a:pt x="334792" y="0"/>
                  </a:moveTo>
                  <a:lnTo>
                    <a:pt x="0" y="349552"/>
                  </a:lnTo>
                  <a:lnTo>
                    <a:pt x="334792" y="699104"/>
                  </a:lnTo>
                  <a:lnTo>
                    <a:pt x="334792" y="524328"/>
                  </a:lnTo>
                  <a:lnTo>
                    <a:pt x="564962" y="524328"/>
                  </a:lnTo>
                  <a:lnTo>
                    <a:pt x="564962" y="174776"/>
                  </a:lnTo>
                  <a:lnTo>
                    <a:pt x="334792" y="174776"/>
                  </a:lnTo>
                  <a:lnTo>
                    <a:pt x="33479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2820" y="2573716"/>
              <a:ext cx="575999" cy="575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13709" y="2573717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80">
                  <a:moveTo>
                    <a:pt x="288000" y="0"/>
                  </a:moveTo>
                  <a:lnTo>
                    <a:pt x="241285" y="3769"/>
                  </a:lnTo>
                  <a:lnTo>
                    <a:pt x="196969" y="14682"/>
                  </a:lnTo>
                  <a:lnTo>
                    <a:pt x="155647" y="32145"/>
                  </a:lnTo>
                  <a:lnTo>
                    <a:pt x="117910" y="55567"/>
                  </a:lnTo>
                  <a:lnTo>
                    <a:pt x="84353" y="84353"/>
                  </a:lnTo>
                  <a:lnTo>
                    <a:pt x="55567" y="117910"/>
                  </a:lnTo>
                  <a:lnTo>
                    <a:pt x="32146" y="155647"/>
                  </a:lnTo>
                  <a:lnTo>
                    <a:pt x="14682" y="196969"/>
                  </a:lnTo>
                  <a:lnTo>
                    <a:pt x="3769" y="241284"/>
                  </a:lnTo>
                  <a:lnTo>
                    <a:pt x="0" y="287999"/>
                  </a:lnTo>
                  <a:lnTo>
                    <a:pt x="3769" y="334714"/>
                  </a:lnTo>
                  <a:lnTo>
                    <a:pt x="14682" y="379029"/>
                  </a:lnTo>
                  <a:lnTo>
                    <a:pt x="32146" y="420352"/>
                  </a:lnTo>
                  <a:lnTo>
                    <a:pt x="55567" y="458088"/>
                  </a:lnTo>
                  <a:lnTo>
                    <a:pt x="84353" y="491646"/>
                  </a:lnTo>
                  <a:lnTo>
                    <a:pt x="117910" y="520432"/>
                  </a:lnTo>
                  <a:lnTo>
                    <a:pt x="155647" y="543853"/>
                  </a:lnTo>
                  <a:lnTo>
                    <a:pt x="196969" y="561317"/>
                  </a:lnTo>
                  <a:lnTo>
                    <a:pt x="241285" y="572230"/>
                  </a:lnTo>
                  <a:lnTo>
                    <a:pt x="288000" y="575999"/>
                  </a:lnTo>
                  <a:lnTo>
                    <a:pt x="334715" y="572230"/>
                  </a:lnTo>
                  <a:lnTo>
                    <a:pt x="379030" y="561317"/>
                  </a:lnTo>
                  <a:lnTo>
                    <a:pt x="420352" y="543853"/>
                  </a:lnTo>
                  <a:lnTo>
                    <a:pt x="458088" y="520432"/>
                  </a:lnTo>
                  <a:lnTo>
                    <a:pt x="491646" y="491646"/>
                  </a:lnTo>
                  <a:lnTo>
                    <a:pt x="520432" y="458088"/>
                  </a:lnTo>
                  <a:lnTo>
                    <a:pt x="543853" y="420352"/>
                  </a:lnTo>
                  <a:lnTo>
                    <a:pt x="561317" y="379029"/>
                  </a:lnTo>
                  <a:lnTo>
                    <a:pt x="572230" y="334714"/>
                  </a:lnTo>
                  <a:lnTo>
                    <a:pt x="575999" y="287999"/>
                  </a:lnTo>
                  <a:lnTo>
                    <a:pt x="572230" y="241284"/>
                  </a:lnTo>
                  <a:lnTo>
                    <a:pt x="561317" y="196969"/>
                  </a:lnTo>
                  <a:lnTo>
                    <a:pt x="543853" y="155647"/>
                  </a:lnTo>
                  <a:lnTo>
                    <a:pt x="520432" y="117910"/>
                  </a:lnTo>
                  <a:lnTo>
                    <a:pt x="491646" y="84353"/>
                  </a:lnTo>
                  <a:lnTo>
                    <a:pt x="458088" y="55567"/>
                  </a:lnTo>
                  <a:lnTo>
                    <a:pt x="420352" y="32145"/>
                  </a:lnTo>
                  <a:lnTo>
                    <a:pt x="379030" y="14682"/>
                  </a:lnTo>
                  <a:lnTo>
                    <a:pt x="334715" y="3769"/>
                  </a:lnTo>
                  <a:lnTo>
                    <a:pt x="2880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21051" y="2700020"/>
            <a:ext cx="36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13709" y="3726178"/>
            <a:ext cx="1205230" cy="576580"/>
            <a:chOff x="7013709" y="3726178"/>
            <a:chExt cx="1205230" cy="57658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2820" y="3726178"/>
              <a:ext cx="575999" cy="5759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13709" y="3726178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288000" y="0"/>
                  </a:moveTo>
                  <a:lnTo>
                    <a:pt x="241285" y="3769"/>
                  </a:lnTo>
                  <a:lnTo>
                    <a:pt x="196969" y="14682"/>
                  </a:lnTo>
                  <a:lnTo>
                    <a:pt x="155647" y="32146"/>
                  </a:lnTo>
                  <a:lnTo>
                    <a:pt x="117910" y="55567"/>
                  </a:lnTo>
                  <a:lnTo>
                    <a:pt x="84353" y="84353"/>
                  </a:lnTo>
                  <a:lnTo>
                    <a:pt x="55567" y="117910"/>
                  </a:lnTo>
                  <a:lnTo>
                    <a:pt x="32146" y="155647"/>
                  </a:lnTo>
                  <a:lnTo>
                    <a:pt x="14682" y="196969"/>
                  </a:lnTo>
                  <a:lnTo>
                    <a:pt x="3769" y="241285"/>
                  </a:lnTo>
                  <a:lnTo>
                    <a:pt x="0" y="288000"/>
                  </a:lnTo>
                  <a:lnTo>
                    <a:pt x="3769" y="334715"/>
                  </a:lnTo>
                  <a:lnTo>
                    <a:pt x="14682" y="379030"/>
                  </a:lnTo>
                  <a:lnTo>
                    <a:pt x="32146" y="420352"/>
                  </a:lnTo>
                  <a:lnTo>
                    <a:pt x="55567" y="458088"/>
                  </a:lnTo>
                  <a:lnTo>
                    <a:pt x="84353" y="491646"/>
                  </a:lnTo>
                  <a:lnTo>
                    <a:pt x="117910" y="520432"/>
                  </a:lnTo>
                  <a:lnTo>
                    <a:pt x="155647" y="543853"/>
                  </a:lnTo>
                  <a:lnTo>
                    <a:pt x="196969" y="561317"/>
                  </a:lnTo>
                  <a:lnTo>
                    <a:pt x="241285" y="572230"/>
                  </a:lnTo>
                  <a:lnTo>
                    <a:pt x="288000" y="575999"/>
                  </a:lnTo>
                  <a:lnTo>
                    <a:pt x="334715" y="572230"/>
                  </a:lnTo>
                  <a:lnTo>
                    <a:pt x="379030" y="561317"/>
                  </a:lnTo>
                  <a:lnTo>
                    <a:pt x="420352" y="543853"/>
                  </a:lnTo>
                  <a:lnTo>
                    <a:pt x="458088" y="520432"/>
                  </a:lnTo>
                  <a:lnTo>
                    <a:pt x="491646" y="491646"/>
                  </a:lnTo>
                  <a:lnTo>
                    <a:pt x="520432" y="458088"/>
                  </a:lnTo>
                  <a:lnTo>
                    <a:pt x="543853" y="420352"/>
                  </a:lnTo>
                  <a:lnTo>
                    <a:pt x="561317" y="379030"/>
                  </a:lnTo>
                  <a:lnTo>
                    <a:pt x="572230" y="334715"/>
                  </a:lnTo>
                  <a:lnTo>
                    <a:pt x="575999" y="288000"/>
                  </a:lnTo>
                  <a:lnTo>
                    <a:pt x="572230" y="241285"/>
                  </a:lnTo>
                  <a:lnTo>
                    <a:pt x="561317" y="196969"/>
                  </a:lnTo>
                  <a:lnTo>
                    <a:pt x="543853" y="155647"/>
                  </a:lnTo>
                  <a:lnTo>
                    <a:pt x="520432" y="117910"/>
                  </a:lnTo>
                  <a:lnTo>
                    <a:pt x="491646" y="84353"/>
                  </a:lnTo>
                  <a:lnTo>
                    <a:pt x="458088" y="55567"/>
                  </a:lnTo>
                  <a:lnTo>
                    <a:pt x="420352" y="32146"/>
                  </a:lnTo>
                  <a:lnTo>
                    <a:pt x="379030" y="14682"/>
                  </a:lnTo>
                  <a:lnTo>
                    <a:pt x="334715" y="3769"/>
                  </a:lnTo>
                  <a:lnTo>
                    <a:pt x="288000" y="0"/>
                  </a:lnTo>
                  <a:close/>
                </a:path>
              </a:pathLst>
            </a:custGeom>
            <a:solidFill>
              <a:srgbClr val="BF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136610" y="3852164"/>
            <a:ext cx="33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501688" y="2573716"/>
            <a:ext cx="1214755" cy="576580"/>
            <a:chOff x="8501688" y="2573716"/>
            <a:chExt cx="1214755" cy="57658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0422" y="2573716"/>
              <a:ext cx="575999" cy="5759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501688" y="2573717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80">
                  <a:moveTo>
                    <a:pt x="287999" y="0"/>
                  </a:moveTo>
                  <a:lnTo>
                    <a:pt x="241284" y="3769"/>
                  </a:lnTo>
                  <a:lnTo>
                    <a:pt x="196969" y="14682"/>
                  </a:lnTo>
                  <a:lnTo>
                    <a:pt x="155647" y="32145"/>
                  </a:lnTo>
                  <a:lnTo>
                    <a:pt x="117910" y="55567"/>
                  </a:lnTo>
                  <a:lnTo>
                    <a:pt x="84353" y="84353"/>
                  </a:lnTo>
                  <a:lnTo>
                    <a:pt x="55567" y="117910"/>
                  </a:lnTo>
                  <a:lnTo>
                    <a:pt x="32145" y="155647"/>
                  </a:lnTo>
                  <a:lnTo>
                    <a:pt x="14682" y="196969"/>
                  </a:lnTo>
                  <a:lnTo>
                    <a:pt x="3769" y="241284"/>
                  </a:lnTo>
                  <a:lnTo>
                    <a:pt x="0" y="287999"/>
                  </a:lnTo>
                  <a:lnTo>
                    <a:pt x="3769" y="334714"/>
                  </a:lnTo>
                  <a:lnTo>
                    <a:pt x="14682" y="379029"/>
                  </a:lnTo>
                  <a:lnTo>
                    <a:pt x="32145" y="420352"/>
                  </a:lnTo>
                  <a:lnTo>
                    <a:pt x="55567" y="458088"/>
                  </a:lnTo>
                  <a:lnTo>
                    <a:pt x="84353" y="491646"/>
                  </a:lnTo>
                  <a:lnTo>
                    <a:pt x="117910" y="520432"/>
                  </a:lnTo>
                  <a:lnTo>
                    <a:pt x="155647" y="543853"/>
                  </a:lnTo>
                  <a:lnTo>
                    <a:pt x="196969" y="561317"/>
                  </a:lnTo>
                  <a:lnTo>
                    <a:pt x="241284" y="572230"/>
                  </a:lnTo>
                  <a:lnTo>
                    <a:pt x="287999" y="575999"/>
                  </a:lnTo>
                  <a:lnTo>
                    <a:pt x="334714" y="572230"/>
                  </a:lnTo>
                  <a:lnTo>
                    <a:pt x="379029" y="561317"/>
                  </a:lnTo>
                  <a:lnTo>
                    <a:pt x="420352" y="543853"/>
                  </a:lnTo>
                  <a:lnTo>
                    <a:pt x="458088" y="520432"/>
                  </a:lnTo>
                  <a:lnTo>
                    <a:pt x="491646" y="491646"/>
                  </a:lnTo>
                  <a:lnTo>
                    <a:pt x="520432" y="458088"/>
                  </a:lnTo>
                  <a:lnTo>
                    <a:pt x="543853" y="420352"/>
                  </a:lnTo>
                  <a:lnTo>
                    <a:pt x="561317" y="379029"/>
                  </a:lnTo>
                  <a:lnTo>
                    <a:pt x="572230" y="334714"/>
                  </a:lnTo>
                  <a:lnTo>
                    <a:pt x="575999" y="287999"/>
                  </a:lnTo>
                  <a:lnTo>
                    <a:pt x="572230" y="241284"/>
                  </a:lnTo>
                  <a:lnTo>
                    <a:pt x="561317" y="196969"/>
                  </a:lnTo>
                  <a:lnTo>
                    <a:pt x="543853" y="155647"/>
                  </a:lnTo>
                  <a:lnTo>
                    <a:pt x="520432" y="117910"/>
                  </a:lnTo>
                  <a:lnTo>
                    <a:pt x="491646" y="84353"/>
                  </a:lnTo>
                  <a:lnTo>
                    <a:pt x="458088" y="55567"/>
                  </a:lnTo>
                  <a:lnTo>
                    <a:pt x="420352" y="32145"/>
                  </a:lnTo>
                  <a:lnTo>
                    <a:pt x="379029" y="14682"/>
                  </a:lnTo>
                  <a:lnTo>
                    <a:pt x="334714" y="3769"/>
                  </a:lnTo>
                  <a:lnTo>
                    <a:pt x="28799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609030" y="2700020"/>
            <a:ext cx="361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87077" y="3726178"/>
            <a:ext cx="576580" cy="576580"/>
          </a:xfrm>
          <a:custGeom>
            <a:avLst/>
            <a:gdLst/>
            <a:ahLst/>
            <a:cxnLst/>
            <a:rect l="l" t="t" r="r" b="b"/>
            <a:pathLst>
              <a:path w="576579" h="576579">
                <a:moveTo>
                  <a:pt x="288000" y="0"/>
                </a:moveTo>
                <a:lnTo>
                  <a:pt x="241285" y="3769"/>
                </a:lnTo>
                <a:lnTo>
                  <a:pt x="196969" y="14682"/>
                </a:lnTo>
                <a:lnTo>
                  <a:pt x="155647" y="32146"/>
                </a:lnTo>
                <a:lnTo>
                  <a:pt x="117910" y="55567"/>
                </a:lnTo>
                <a:lnTo>
                  <a:pt x="84353" y="84353"/>
                </a:lnTo>
                <a:lnTo>
                  <a:pt x="55567" y="117910"/>
                </a:lnTo>
                <a:lnTo>
                  <a:pt x="32146" y="155647"/>
                </a:lnTo>
                <a:lnTo>
                  <a:pt x="14682" y="196969"/>
                </a:lnTo>
                <a:lnTo>
                  <a:pt x="3769" y="241285"/>
                </a:lnTo>
                <a:lnTo>
                  <a:pt x="0" y="288000"/>
                </a:lnTo>
                <a:lnTo>
                  <a:pt x="3769" y="334715"/>
                </a:lnTo>
                <a:lnTo>
                  <a:pt x="14682" y="379030"/>
                </a:lnTo>
                <a:lnTo>
                  <a:pt x="32146" y="420352"/>
                </a:lnTo>
                <a:lnTo>
                  <a:pt x="55567" y="458088"/>
                </a:lnTo>
                <a:lnTo>
                  <a:pt x="84353" y="491646"/>
                </a:lnTo>
                <a:lnTo>
                  <a:pt x="117910" y="520432"/>
                </a:lnTo>
                <a:lnTo>
                  <a:pt x="155647" y="543853"/>
                </a:lnTo>
                <a:lnTo>
                  <a:pt x="196969" y="561317"/>
                </a:lnTo>
                <a:lnTo>
                  <a:pt x="241285" y="572230"/>
                </a:lnTo>
                <a:lnTo>
                  <a:pt x="288000" y="575999"/>
                </a:lnTo>
                <a:lnTo>
                  <a:pt x="334715" y="572230"/>
                </a:lnTo>
                <a:lnTo>
                  <a:pt x="379030" y="561317"/>
                </a:lnTo>
                <a:lnTo>
                  <a:pt x="420352" y="543853"/>
                </a:lnTo>
                <a:lnTo>
                  <a:pt x="458089" y="520432"/>
                </a:lnTo>
                <a:lnTo>
                  <a:pt x="491647" y="491646"/>
                </a:lnTo>
                <a:lnTo>
                  <a:pt x="520433" y="458088"/>
                </a:lnTo>
                <a:lnTo>
                  <a:pt x="543854" y="420352"/>
                </a:lnTo>
                <a:lnTo>
                  <a:pt x="561318" y="379030"/>
                </a:lnTo>
                <a:lnTo>
                  <a:pt x="572231" y="334715"/>
                </a:lnTo>
                <a:lnTo>
                  <a:pt x="576000" y="288000"/>
                </a:lnTo>
                <a:lnTo>
                  <a:pt x="572231" y="241285"/>
                </a:lnTo>
                <a:lnTo>
                  <a:pt x="561318" y="196969"/>
                </a:lnTo>
                <a:lnTo>
                  <a:pt x="543854" y="155647"/>
                </a:lnTo>
                <a:lnTo>
                  <a:pt x="520433" y="117910"/>
                </a:lnTo>
                <a:lnTo>
                  <a:pt x="491647" y="84353"/>
                </a:lnTo>
                <a:lnTo>
                  <a:pt x="458089" y="55567"/>
                </a:lnTo>
                <a:lnTo>
                  <a:pt x="420352" y="32146"/>
                </a:lnTo>
                <a:lnTo>
                  <a:pt x="379030" y="14682"/>
                </a:lnTo>
                <a:lnTo>
                  <a:pt x="334715" y="3769"/>
                </a:lnTo>
                <a:lnTo>
                  <a:pt x="288000" y="0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609977" y="3852164"/>
            <a:ext cx="33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187278" y="2122830"/>
            <a:ext cx="2529205" cy="2179955"/>
            <a:chOff x="7187278" y="2122830"/>
            <a:chExt cx="2529205" cy="217995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0422" y="3726178"/>
              <a:ext cx="575999" cy="5759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7278" y="2122830"/>
              <a:ext cx="2389301" cy="45723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430948" y="1273555"/>
            <a:ext cx="1870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Apple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Classification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35327" y="1836420"/>
            <a:ext cx="7289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Predicted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15442" y="1836420"/>
            <a:ext cx="496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Actual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85728" y="3171444"/>
            <a:ext cx="207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Calibri"/>
                <a:cs typeface="Calibri"/>
              </a:rPr>
              <a:t>TP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946324" y="3171444"/>
            <a:ext cx="200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Calibri"/>
                <a:cs typeface="Calibri"/>
              </a:rPr>
              <a:t>FP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77789" y="4305300"/>
            <a:ext cx="223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Calibri"/>
                <a:cs typeface="Calibri"/>
              </a:rPr>
              <a:t>FN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32036" y="4305300"/>
            <a:ext cx="2298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Calibri"/>
                <a:cs typeface="Calibri"/>
              </a:rPr>
              <a:t>TN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945978" y="2647614"/>
            <a:ext cx="2880995" cy="1800225"/>
            <a:chOff x="6945978" y="2647614"/>
            <a:chExt cx="2880995" cy="1800225"/>
          </a:xfrm>
        </p:grpSpPr>
        <p:sp>
          <p:nvSpPr>
            <p:cNvPr id="31" name="object 31"/>
            <p:cNvSpPr/>
            <p:nvPr/>
          </p:nvSpPr>
          <p:spPr>
            <a:xfrm>
              <a:off x="6945978" y="3492715"/>
              <a:ext cx="2880995" cy="0"/>
            </a:xfrm>
            <a:custGeom>
              <a:avLst/>
              <a:gdLst/>
              <a:ahLst/>
              <a:cxnLst/>
              <a:rect l="l" t="t" r="r" b="b"/>
              <a:pathLst>
                <a:path w="2880995">
                  <a:moveTo>
                    <a:pt x="0" y="0"/>
                  </a:moveTo>
                  <a:lnTo>
                    <a:pt x="2880556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390679" y="2647614"/>
              <a:ext cx="0" cy="1800225"/>
            </a:xfrm>
            <a:custGeom>
              <a:avLst/>
              <a:gdLst/>
              <a:ahLst/>
              <a:cxnLst/>
              <a:rect l="l" t="t" r="r" b="b"/>
              <a:pathLst>
                <a:path h="1800225">
                  <a:moveTo>
                    <a:pt x="0" y="0"/>
                  </a:moveTo>
                  <a:lnTo>
                    <a:pt x="1" y="18000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4802"/>
            <a:ext cx="9478010" cy="948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500"/>
              </a:lnSpc>
              <a:spcBef>
                <a:spcPts val="434"/>
              </a:spcBef>
            </a:pPr>
            <a:r>
              <a:rPr dirty="0"/>
              <a:t>Core</a:t>
            </a:r>
            <a:r>
              <a:rPr spc="190" dirty="0"/>
              <a:t> </a:t>
            </a:r>
            <a:r>
              <a:rPr spc="55" dirty="0"/>
              <a:t>ML</a:t>
            </a:r>
            <a:r>
              <a:rPr spc="190" dirty="0"/>
              <a:t> </a:t>
            </a:r>
            <a:r>
              <a:rPr dirty="0"/>
              <a:t>Concepts</a:t>
            </a:r>
            <a:r>
              <a:rPr spc="195" dirty="0"/>
              <a:t> </a:t>
            </a:r>
            <a:r>
              <a:rPr dirty="0"/>
              <a:t>–</a:t>
            </a:r>
            <a:r>
              <a:rPr spc="200" dirty="0"/>
              <a:t> </a:t>
            </a:r>
            <a:r>
              <a:rPr dirty="0"/>
              <a:t>Evaluation</a:t>
            </a:r>
            <a:r>
              <a:rPr spc="190" dirty="0"/>
              <a:t> </a:t>
            </a:r>
            <a:r>
              <a:rPr dirty="0"/>
              <a:t>Metrics</a:t>
            </a:r>
            <a:r>
              <a:rPr spc="185" dirty="0"/>
              <a:t> </a:t>
            </a:r>
            <a:r>
              <a:rPr dirty="0"/>
              <a:t>for</a:t>
            </a:r>
            <a:r>
              <a:rPr spc="190" dirty="0"/>
              <a:t> </a:t>
            </a:r>
            <a:r>
              <a:rPr dirty="0"/>
              <a:t>Classification</a:t>
            </a:r>
            <a:r>
              <a:rPr spc="165" dirty="0"/>
              <a:t> </a:t>
            </a:r>
            <a:r>
              <a:rPr spc="-50" dirty="0"/>
              <a:t>– </a:t>
            </a:r>
            <a:r>
              <a:rPr dirty="0"/>
              <a:t>ROC</a:t>
            </a:r>
            <a:r>
              <a:rPr spc="125" dirty="0"/>
              <a:t> </a:t>
            </a:r>
            <a:r>
              <a:rPr dirty="0"/>
              <a:t>Curve</a:t>
            </a:r>
            <a:r>
              <a:rPr spc="140" dirty="0"/>
              <a:t> </a:t>
            </a:r>
            <a:r>
              <a:rPr spc="60" dirty="0"/>
              <a:t>&amp;</a:t>
            </a:r>
            <a:r>
              <a:rPr spc="135" dirty="0"/>
              <a:t> </a:t>
            </a:r>
            <a:r>
              <a:rPr spc="-25" dirty="0"/>
              <a:t>AUC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640869"/>
              </p:ext>
            </p:extLst>
          </p:nvPr>
        </p:nvGraphicFramePr>
        <p:xfrm>
          <a:off x="1706453" y="2549883"/>
          <a:ext cx="2547356" cy="2517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3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3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58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33679" marR="226695" indent="176530">
                        <a:lnSpc>
                          <a:spcPts val="1900"/>
                        </a:lnSpc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True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Positives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3664" marB="0">
                    <a:lnL w="12700">
                      <a:solidFill>
                        <a:srgbClr val="E3ECFB"/>
                      </a:solidFill>
                      <a:prstDash val="solid"/>
                    </a:lnL>
                    <a:lnR w="12700">
                      <a:solidFill>
                        <a:srgbClr val="E3ECFB"/>
                      </a:solidFill>
                      <a:prstDash val="solid"/>
                    </a:lnR>
                    <a:lnT w="12700">
                      <a:solidFill>
                        <a:srgbClr val="E3ECFB"/>
                      </a:solidFill>
                      <a:prstDash val="solid"/>
                    </a:lnT>
                    <a:lnB w="12700">
                      <a:solidFill>
                        <a:srgbClr val="E3ECFB"/>
                      </a:solidFill>
                      <a:prstDash val="solid"/>
                    </a:lnB>
                    <a:solidFill>
                      <a:srgbClr val="C6DA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233679" marR="226695" indent="153670">
                        <a:lnSpc>
                          <a:spcPts val="1900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False Positives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13664" marB="0">
                    <a:lnL w="12700">
                      <a:solidFill>
                        <a:srgbClr val="E3ECFB"/>
                      </a:solidFill>
                      <a:prstDash val="solid"/>
                    </a:lnL>
                    <a:lnR w="12700">
                      <a:solidFill>
                        <a:srgbClr val="E3ECFB"/>
                      </a:solidFill>
                      <a:prstDash val="solid"/>
                    </a:lnR>
                    <a:lnT w="12700">
                      <a:solidFill>
                        <a:srgbClr val="E3ECFB"/>
                      </a:solidFill>
                      <a:prstDash val="solid"/>
                    </a:lnT>
                    <a:lnB w="12700">
                      <a:solidFill>
                        <a:srgbClr val="E3ECF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89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1135" marR="182880" indent="196215">
                        <a:lnSpc>
                          <a:spcPts val="1900"/>
                        </a:lnSpc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False Negatives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E3ECFB"/>
                      </a:solidFill>
                      <a:prstDash val="solid"/>
                    </a:lnL>
                    <a:lnR w="12700">
                      <a:solidFill>
                        <a:srgbClr val="E3ECFB"/>
                      </a:solidFill>
                      <a:prstDash val="solid"/>
                    </a:lnR>
                    <a:lnT w="12700">
                      <a:solidFill>
                        <a:srgbClr val="E3ECFB"/>
                      </a:solidFill>
                      <a:prstDash val="solid"/>
                    </a:lnT>
                    <a:lnB w="12700">
                      <a:solidFill>
                        <a:srgbClr val="E3ECFB"/>
                      </a:solidFill>
                      <a:prstDash val="solid"/>
                    </a:lnB>
                    <a:solidFill>
                      <a:srgbClr val="E3EC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191135" marR="182880" indent="219710">
                        <a:lnSpc>
                          <a:spcPts val="1900"/>
                        </a:lnSpc>
                      </a:pPr>
                      <a:r>
                        <a:rPr sz="16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True </a:t>
                      </a: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Negatives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14300" marB="0">
                    <a:lnL w="12700">
                      <a:solidFill>
                        <a:srgbClr val="E3ECFB"/>
                      </a:solidFill>
                      <a:prstDash val="solid"/>
                    </a:lnL>
                    <a:lnR w="12700">
                      <a:solidFill>
                        <a:srgbClr val="E3ECFB"/>
                      </a:solidFill>
                      <a:prstDash val="solid"/>
                    </a:lnR>
                    <a:lnT w="12700">
                      <a:solidFill>
                        <a:srgbClr val="E3ECFB"/>
                      </a:solidFill>
                      <a:prstDash val="solid"/>
                    </a:lnT>
                    <a:lnB w="12700">
                      <a:solidFill>
                        <a:srgbClr val="E3ECFB"/>
                      </a:solidFill>
                      <a:prstDash val="solid"/>
                    </a:lnB>
                    <a:solidFill>
                      <a:srgbClr val="0B5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738130" y="1964435"/>
            <a:ext cx="4838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Actual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9761" y="3386863"/>
            <a:ext cx="242570" cy="71628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10" dirty="0">
                <a:latin typeface="Calibri"/>
                <a:cs typeface="Calibri"/>
              </a:rPr>
              <a:t>Predicted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8279" y="2244852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6279" y="2244852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0819" y="3015996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0819" y="4204716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60449" y="1432052"/>
            <a:ext cx="1659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Confusion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Matrix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25665" y="2512791"/>
            <a:ext cx="1188085" cy="2651760"/>
          </a:xfrm>
          <a:custGeom>
            <a:avLst/>
            <a:gdLst/>
            <a:ahLst/>
            <a:cxnLst/>
            <a:rect l="l" t="t" r="r" b="b"/>
            <a:pathLst>
              <a:path w="1188085" h="2651760">
                <a:moveTo>
                  <a:pt x="0" y="198002"/>
                </a:moveTo>
                <a:lnTo>
                  <a:pt x="5229" y="152602"/>
                </a:lnTo>
                <a:lnTo>
                  <a:pt x="20125" y="110926"/>
                </a:lnTo>
                <a:lnTo>
                  <a:pt x="43499" y="74162"/>
                </a:lnTo>
                <a:lnTo>
                  <a:pt x="74162" y="43498"/>
                </a:lnTo>
                <a:lnTo>
                  <a:pt x="110926" y="20125"/>
                </a:lnTo>
                <a:lnTo>
                  <a:pt x="152602" y="5229"/>
                </a:lnTo>
                <a:lnTo>
                  <a:pt x="198002" y="0"/>
                </a:lnTo>
                <a:lnTo>
                  <a:pt x="989997" y="0"/>
                </a:lnTo>
                <a:lnTo>
                  <a:pt x="1035397" y="5229"/>
                </a:lnTo>
                <a:lnTo>
                  <a:pt x="1077073" y="20125"/>
                </a:lnTo>
                <a:lnTo>
                  <a:pt x="1113837" y="43498"/>
                </a:lnTo>
                <a:lnTo>
                  <a:pt x="1144500" y="74162"/>
                </a:lnTo>
                <a:lnTo>
                  <a:pt x="1167874" y="110926"/>
                </a:lnTo>
                <a:lnTo>
                  <a:pt x="1182770" y="152602"/>
                </a:lnTo>
                <a:lnTo>
                  <a:pt x="1188000" y="198002"/>
                </a:lnTo>
                <a:lnTo>
                  <a:pt x="1188000" y="2453360"/>
                </a:lnTo>
                <a:lnTo>
                  <a:pt x="1182770" y="2498760"/>
                </a:lnTo>
                <a:lnTo>
                  <a:pt x="1167874" y="2540436"/>
                </a:lnTo>
                <a:lnTo>
                  <a:pt x="1144500" y="2577200"/>
                </a:lnTo>
                <a:lnTo>
                  <a:pt x="1113837" y="2607863"/>
                </a:lnTo>
                <a:lnTo>
                  <a:pt x="1077073" y="2631237"/>
                </a:lnTo>
                <a:lnTo>
                  <a:pt x="1035397" y="2646133"/>
                </a:lnTo>
                <a:lnTo>
                  <a:pt x="989997" y="2651363"/>
                </a:lnTo>
                <a:lnTo>
                  <a:pt x="198002" y="2651363"/>
                </a:lnTo>
                <a:lnTo>
                  <a:pt x="152602" y="2646133"/>
                </a:lnTo>
                <a:lnTo>
                  <a:pt x="110926" y="2631237"/>
                </a:lnTo>
                <a:lnTo>
                  <a:pt x="74162" y="2607863"/>
                </a:lnTo>
                <a:lnTo>
                  <a:pt x="43499" y="2577200"/>
                </a:lnTo>
                <a:lnTo>
                  <a:pt x="20125" y="2540436"/>
                </a:lnTo>
                <a:lnTo>
                  <a:pt x="5229" y="2498760"/>
                </a:lnTo>
                <a:lnTo>
                  <a:pt x="0" y="2453360"/>
                </a:lnTo>
                <a:lnTo>
                  <a:pt x="0" y="198002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6672" y="2512791"/>
            <a:ext cx="1188085" cy="2651760"/>
          </a:xfrm>
          <a:custGeom>
            <a:avLst/>
            <a:gdLst/>
            <a:ahLst/>
            <a:cxnLst/>
            <a:rect l="l" t="t" r="r" b="b"/>
            <a:pathLst>
              <a:path w="1188085" h="2651760">
                <a:moveTo>
                  <a:pt x="0" y="198002"/>
                </a:moveTo>
                <a:lnTo>
                  <a:pt x="5229" y="152602"/>
                </a:lnTo>
                <a:lnTo>
                  <a:pt x="20125" y="110926"/>
                </a:lnTo>
                <a:lnTo>
                  <a:pt x="43499" y="74162"/>
                </a:lnTo>
                <a:lnTo>
                  <a:pt x="74162" y="43498"/>
                </a:lnTo>
                <a:lnTo>
                  <a:pt x="110926" y="20125"/>
                </a:lnTo>
                <a:lnTo>
                  <a:pt x="152602" y="5229"/>
                </a:lnTo>
                <a:lnTo>
                  <a:pt x="198002" y="0"/>
                </a:lnTo>
                <a:lnTo>
                  <a:pt x="989997" y="0"/>
                </a:lnTo>
                <a:lnTo>
                  <a:pt x="1035397" y="5229"/>
                </a:lnTo>
                <a:lnTo>
                  <a:pt x="1077073" y="20125"/>
                </a:lnTo>
                <a:lnTo>
                  <a:pt x="1113837" y="43498"/>
                </a:lnTo>
                <a:lnTo>
                  <a:pt x="1144500" y="74162"/>
                </a:lnTo>
                <a:lnTo>
                  <a:pt x="1167874" y="110926"/>
                </a:lnTo>
                <a:lnTo>
                  <a:pt x="1182770" y="152602"/>
                </a:lnTo>
                <a:lnTo>
                  <a:pt x="1188000" y="198002"/>
                </a:lnTo>
                <a:lnTo>
                  <a:pt x="1188000" y="2453360"/>
                </a:lnTo>
                <a:lnTo>
                  <a:pt x="1182770" y="2498760"/>
                </a:lnTo>
                <a:lnTo>
                  <a:pt x="1167874" y="2540436"/>
                </a:lnTo>
                <a:lnTo>
                  <a:pt x="1144500" y="2577200"/>
                </a:lnTo>
                <a:lnTo>
                  <a:pt x="1113837" y="2607863"/>
                </a:lnTo>
                <a:lnTo>
                  <a:pt x="1077073" y="2631237"/>
                </a:lnTo>
                <a:lnTo>
                  <a:pt x="1035397" y="2646133"/>
                </a:lnTo>
                <a:lnTo>
                  <a:pt x="989997" y="2651363"/>
                </a:lnTo>
                <a:lnTo>
                  <a:pt x="198002" y="2651363"/>
                </a:lnTo>
                <a:lnTo>
                  <a:pt x="152602" y="2646133"/>
                </a:lnTo>
                <a:lnTo>
                  <a:pt x="110926" y="2631237"/>
                </a:lnTo>
                <a:lnTo>
                  <a:pt x="74162" y="2607863"/>
                </a:lnTo>
                <a:lnTo>
                  <a:pt x="43499" y="2577200"/>
                </a:lnTo>
                <a:lnTo>
                  <a:pt x="20125" y="2540436"/>
                </a:lnTo>
                <a:lnTo>
                  <a:pt x="5229" y="2498760"/>
                </a:lnTo>
                <a:lnTo>
                  <a:pt x="0" y="2453360"/>
                </a:lnTo>
                <a:lnTo>
                  <a:pt x="0" y="198002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45721" y="6241796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Recall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41626" y="2366237"/>
            <a:ext cx="2940685" cy="2940685"/>
            <a:chOff x="6441626" y="2366237"/>
            <a:chExt cx="2940685" cy="2940685"/>
          </a:xfrm>
        </p:grpSpPr>
        <p:sp>
          <p:nvSpPr>
            <p:cNvPr id="18" name="object 18"/>
            <p:cNvSpPr/>
            <p:nvPr/>
          </p:nvSpPr>
          <p:spPr>
            <a:xfrm>
              <a:off x="6476999" y="2407920"/>
              <a:ext cx="2880360" cy="2834640"/>
            </a:xfrm>
            <a:custGeom>
              <a:avLst/>
              <a:gdLst/>
              <a:ahLst/>
              <a:cxnLst/>
              <a:rect l="l" t="t" r="r" b="b"/>
              <a:pathLst>
                <a:path w="2880359" h="2834640">
                  <a:moveTo>
                    <a:pt x="2880359" y="0"/>
                  </a:moveTo>
                  <a:lnTo>
                    <a:pt x="2713791" y="19288"/>
                  </a:lnTo>
                  <a:lnTo>
                    <a:pt x="2319337" y="66675"/>
                  </a:lnTo>
                  <a:lnTo>
                    <a:pt x="1854874" y="126444"/>
                  </a:lnTo>
                  <a:lnTo>
                    <a:pt x="1478279" y="182879"/>
                  </a:lnTo>
                  <a:lnTo>
                    <a:pt x="1417120" y="193267"/>
                  </a:lnTo>
                  <a:lnTo>
                    <a:pt x="1358053" y="202572"/>
                  </a:lnTo>
                  <a:lnTo>
                    <a:pt x="1301009" y="211031"/>
                  </a:lnTo>
                  <a:lnTo>
                    <a:pt x="1141306" y="233680"/>
                  </a:lnTo>
                  <a:lnTo>
                    <a:pt x="1091647" y="241104"/>
                  </a:lnTo>
                  <a:lnTo>
                    <a:pt x="1043657" y="248857"/>
                  </a:lnTo>
                  <a:lnTo>
                    <a:pt x="997267" y="257175"/>
                  </a:lnTo>
                  <a:lnTo>
                    <a:pt x="952405" y="266292"/>
                  </a:lnTo>
                  <a:lnTo>
                    <a:pt x="909002" y="276444"/>
                  </a:lnTo>
                  <a:lnTo>
                    <a:pt x="866986" y="287866"/>
                  </a:lnTo>
                  <a:lnTo>
                    <a:pt x="826287" y="300794"/>
                  </a:lnTo>
                  <a:lnTo>
                    <a:pt x="786835" y="315461"/>
                  </a:lnTo>
                  <a:lnTo>
                    <a:pt x="748559" y="332104"/>
                  </a:lnTo>
                  <a:lnTo>
                    <a:pt x="711388" y="350959"/>
                  </a:lnTo>
                  <a:lnTo>
                    <a:pt x="675251" y="372258"/>
                  </a:lnTo>
                  <a:lnTo>
                    <a:pt x="640079" y="396239"/>
                  </a:lnTo>
                  <a:lnTo>
                    <a:pt x="604460" y="423084"/>
                  </a:lnTo>
                  <a:lnTo>
                    <a:pt x="571011" y="450053"/>
                  </a:lnTo>
                  <a:lnTo>
                    <a:pt x="539585" y="477480"/>
                  </a:lnTo>
                  <a:lnTo>
                    <a:pt x="510032" y="505702"/>
                  </a:lnTo>
                  <a:lnTo>
                    <a:pt x="482205" y="535053"/>
                  </a:lnTo>
                  <a:lnTo>
                    <a:pt x="455953" y="565868"/>
                  </a:lnTo>
                  <a:lnTo>
                    <a:pt x="431127" y="598482"/>
                  </a:lnTo>
                  <a:lnTo>
                    <a:pt x="407580" y="633230"/>
                  </a:lnTo>
                  <a:lnTo>
                    <a:pt x="385162" y="670448"/>
                  </a:lnTo>
                  <a:lnTo>
                    <a:pt x="363725" y="710470"/>
                  </a:lnTo>
                  <a:lnTo>
                    <a:pt x="343118" y="753630"/>
                  </a:lnTo>
                  <a:lnTo>
                    <a:pt x="323194" y="800265"/>
                  </a:lnTo>
                  <a:lnTo>
                    <a:pt x="303804" y="850710"/>
                  </a:lnTo>
                  <a:lnTo>
                    <a:pt x="284798" y="905298"/>
                  </a:lnTo>
                  <a:lnTo>
                    <a:pt x="266028" y="964366"/>
                  </a:lnTo>
                  <a:lnTo>
                    <a:pt x="247345" y="1028248"/>
                  </a:lnTo>
                  <a:lnTo>
                    <a:pt x="228600" y="1097279"/>
                  </a:lnTo>
                  <a:lnTo>
                    <a:pt x="210751" y="1169438"/>
                  </a:lnTo>
                  <a:lnTo>
                    <a:pt x="202146" y="1207330"/>
                  </a:lnTo>
                  <a:lnTo>
                    <a:pt x="193747" y="1246382"/>
                  </a:lnTo>
                  <a:lnTo>
                    <a:pt x="185545" y="1286558"/>
                  </a:lnTo>
                  <a:lnTo>
                    <a:pt x="177536" y="1327821"/>
                  </a:lnTo>
                  <a:lnTo>
                    <a:pt x="169712" y="1370136"/>
                  </a:lnTo>
                  <a:lnTo>
                    <a:pt x="162067" y="1413467"/>
                  </a:lnTo>
                  <a:lnTo>
                    <a:pt x="154595" y="1457776"/>
                  </a:lnTo>
                  <a:lnTo>
                    <a:pt x="147290" y="1503028"/>
                  </a:lnTo>
                  <a:lnTo>
                    <a:pt x="140144" y="1549186"/>
                  </a:lnTo>
                  <a:lnTo>
                    <a:pt x="133152" y="1596215"/>
                  </a:lnTo>
                  <a:lnTo>
                    <a:pt x="119603" y="1692737"/>
                  </a:lnTo>
                  <a:lnTo>
                    <a:pt x="106591" y="1792305"/>
                  </a:lnTo>
                  <a:lnTo>
                    <a:pt x="94066" y="1894628"/>
                  </a:lnTo>
                  <a:lnTo>
                    <a:pt x="81976" y="1999416"/>
                  </a:lnTo>
                  <a:lnTo>
                    <a:pt x="70269" y="2106380"/>
                  </a:lnTo>
                  <a:lnTo>
                    <a:pt x="53317" y="2270271"/>
                  </a:lnTo>
                  <a:lnTo>
                    <a:pt x="36941" y="2437424"/>
                  </a:lnTo>
                  <a:lnTo>
                    <a:pt x="0" y="2834640"/>
                  </a:lnTo>
                  <a:lnTo>
                    <a:pt x="2880359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76999" y="2407920"/>
              <a:ext cx="2880360" cy="2834640"/>
            </a:xfrm>
            <a:custGeom>
              <a:avLst/>
              <a:gdLst/>
              <a:ahLst/>
              <a:cxnLst/>
              <a:rect l="l" t="t" r="r" b="b"/>
              <a:pathLst>
                <a:path w="2880359" h="2834640">
                  <a:moveTo>
                    <a:pt x="0" y="2834640"/>
                  </a:moveTo>
                  <a:lnTo>
                    <a:pt x="5226" y="2777604"/>
                  </a:lnTo>
                  <a:lnTo>
                    <a:pt x="10458" y="2720606"/>
                  </a:lnTo>
                  <a:lnTo>
                    <a:pt x="15704" y="2663679"/>
                  </a:lnTo>
                  <a:lnTo>
                    <a:pt x="20968" y="2606862"/>
                  </a:lnTo>
                  <a:lnTo>
                    <a:pt x="26259" y="2550189"/>
                  </a:lnTo>
                  <a:lnTo>
                    <a:pt x="31581" y="2493698"/>
                  </a:lnTo>
                  <a:lnTo>
                    <a:pt x="36941" y="2437424"/>
                  </a:lnTo>
                  <a:lnTo>
                    <a:pt x="42347" y="2381404"/>
                  </a:lnTo>
                  <a:lnTo>
                    <a:pt x="47803" y="2325674"/>
                  </a:lnTo>
                  <a:lnTo>
                    <a:pt x="53317" y="2270271"/>
                  </a:lnTo>
                  <a:lnTo>
                    <a:pt x="58895" y="2215230"/>
                  </a:lnTo>
                  <a:lnTo>
                    <a:pt x="64544" y="2160588"/>
                  </a:lnTo>
                  <a:lnTo>
                    <a:pt x="70269" y="2106380"/>
                  </a:lnTo>
                  <a:lnTo>
                    <a:pt x="76078" y="2052645"/>
                  </a:lnTo>
                  <a:lnTo>
                    <a:pt x="81976" y="1999416"/>
                  </a:lnTo>
                  <a:lnTo>
                    <a:pt x="87970" y="1946732"/>
                  </a:lnTo>
                  <a:lnTo>
                    <a:pt x="94066" y="1894628"/>
                  </a:lnTo>
                  <a:lnTo>
                    <a:pt x="100271" y="1843140"/>
                  </a:lnTo>
                  <a:lnTo>
                    <a:pt x="106591" y="1792305"/>
                  </a:lnTo>
                  <a:lnTo>
                    <a:pt x="113033" y="1742158"/>
                  </a:lnTo>
                  <a:lnTo>
                    <a:pt x="119603" y="1692737"/>
                  </a:lnTo>
                  <a:lnTo>
                    <a:pt x="126307" y="1644077"/>
                  </a:lnTo>
                  <a:lnTo>
                    <a:pt x="133152" y="1596215"/>
                  </a:lnTo>
                  <a:lnTo>
                    <a:pt x="140144" y="1549186"/>
                  </a:lnTo>
                  <a:lnTo>
                    <a:pt x="147290" y="1503028"/>
                  </a:lnTo>
                  <a:lnTo>
                    <a:pt x="154595" y="1457776"/>
                  </a:lnTo>
                  <a:lnTo>
                    <a:pt x="162067" y="1413467"/>
                  </a:lnTo>
                  <a:lnTo>
                    <a:pt x="169712" y="1370136"/>
                  </a:lnTo>
                  <a:lnTo>
                    <a:pt x="177536" y="1327821"/>
                  </a:lnTo>
                  <a:lnTo>
                    <a:pt x="185545" y="1286558"/>
                  </a:lnTo>
                  <a:lnTo>
                    <a:pt x="193747" y="1246382"/>
                  </a:lnTo>
                  <a:lnTo>
                    <a:pt x="202146" y="1207330"/>
                  </a:lnTo>
                  <a:lnTo>
                    <a:pt x="210751" y="1169438"/>
                  </a:lnTo>
                  <a:lnTo>
                    <a:pt x="228600" y="1097280"/>
                  </a:lnTo>
                  <a:lnTo>
                    <a:pt x="247345" y="1028248"/>
                  </a:lnTo>
                  <a:lnTo>
                    <a:pt x="266028" y="964366"/>
                  </a:lnTo>
                  <a:lnTo>
                    <a:pt x="284798" y="905298"/>
                  </a:lnTo>
                  <a:lnTo>
                    <a:pt x="303804" y="850710"/>
                  </a:lnTo>
                  <a:lnTo>
                    <a:pt x="323194" y="800265"/>
                  </a:lnTo>
                  <a:lnTo>
                    <a:pt x="343118" y="753630"/>
                  </a:lnTo>
                  <a:lnTo>
                    <a:pt x="363725" y="710470"/>
                  </a:lnTo>
                  <a:lnTo>
                    <a:pt x="385162" y="670448"/>
                  </a:lnTo>
                  <a:lnTo>
                    <a:pt x="407580" y="633230"/>
                  </a:lnTo>
                  <a:lnTo>
                    <a:pt x="431127" y="598482"/>
                  </a:lnTo>
                  <a:lnTo>
                    <a:pt x="455953" y="565868"/>
                  </a:lnTo>
                  <a:lnTo>
                    <a:pt x="482205" y="535053"/>
                  </a:lnTo>
                  <a:lnTo>
                    <a:pt x="510032" y="505702"/>
                  </a:lnTo>
                  <a:lnTo>
                    <a:pt x="539585" y="477480"/>
                  </a:lnTo>
                  <a:lnTo>
                    <a:pt x="571011" y="450053"/>
                  </a:lnTo>
                  <a:lnTo>
                    <a:pt x="604460" y="423084"/>
                  </a:lnTo>
                  <a:lnTo>
                    <a:pt x="640080" y="396240"/>
                  </a:lnTo>
                  <a:lnTo>
                    <a:pt x="675251" y="372258"/>
                  </a:lnTo>
                  <a:lnTo>
                    <a:pt x="711388" y="350959"/>
                  </a:lnTo>
                  <a:lnTo>
                    <a:pt x="748559" y="332105"/>
                  </a:lnTo>
                  <a:lnTo>
                    <a:pt x="786835" y="315461"/>
                  </a:lnTo>
                  <a:lnTo>
                    <a:pt x="826287" y="300794"/>
                  </a:lnTo>
                  <a:lnTo>
                    <a:pt x="866986" y="287866"/>
                  </a:lnTo>
                  <a:lnTo>
                    <a:pt x="909002" y="276444"/>
                  </a:lnTo>
                  <a:lnTo>
                    <a:pt x="952405" y="266292"/>
                  </a:lnTo>
                  <a:lnTo>
                    <a:pt x="997267" y="257175"/>
                  </a:lnTo>
                  <a:lnTo>
                    <a:pt x="1043657" y="248857"/>
                  </a:lnTo>
                  <a:lnTo>
                    <a:pt x="1091647" y="241104"/>
                  </a:lnTo>
                  <a:lnTo>
                    <a:pt x="1141306" y="233680"/>
                  </a:lnTo>
                  <a:lnTo>
                    <a:pt x="1192706" y="226350"/>
                  </a:lnTo>
                  <a:lnTo>
                    <a:pt x="1245917" y="218879"/>
                  </a:lnTo>
                  <a:lnTo>
                    <a:pt x="1301009" y="211031"/>
                  </a:lnTo>
                  <a:lnTo>
                    <a:pt x="1358053" y="202572"/>
                  </a:lnTo>
                  <a:lnTo>
                    <a:pt x="1417120" y="193267"/>
                  </a:lnTo>
                  <a:lnTo>
                    <a:pt x="1478280" y="182880"/>
                  </a:lnTo>
                  <a:lnTo>
                    <a:pt x="1854874" y="126444"/>
                  </a:lnTo>
                  <a:lnTo>
                    <a:pt x="2319337" y="66675"/>
                  </a:lnTo>
                  <a:lnTo>
                    <a:pt x="2713791" y="19288"/>
                  </a:lnTo>
                  <a:lnTo>
                    <a:pt x="2880360" y="0"/>
                  </a:lnTo>
                </a:path>
              </a:pathLst>
            </a:custGeom>
            <a:ln w="38100">
              <a:solidFill>
                <a:srgbClr val="0B5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60967" y="2415311"/>
              <a:ext cx="2880360" cy="2834640"/>
            </a:xfrm>
            <a:custGeom>
              <a:avLst/>
              <a:gdLst/>
              <a:ahLst/>
              <a:cxnLst/>
              <a:rect l="l" t="t" r="r" b="b"/>
              <a:pathLst>
                <a:path w="2880359" h="2834640">
                  <a:moveTo>
                    <a:pt x="2880000" y="0"/>
                  </a:moveTo>
                  <a:lnTo>
                    <a:pt x="0" y="2834640"/>
                  </a:lnTo>
                  <a:lnTo>
                    <a:pt x="2880000" y="2834640"/>
                  </a:lnTo>
                  <a:lnTo>
                    <a:pt x="288000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58931" y="2386224"/>
              <a:ext cx="0" cy="2880360"/>
            </a:xfrm>
            <a:custGeom>
              <a:avLst/>
              <a:gdLst/>
              <a:ahLst/>
              <a:cxnLst/>
              <a:rect l="l" t="t" r="r" b="b"/>
              <a:pathLst>
                <a:path h="2880360">
                  <a:moveTo>
                    <a:pt x="0" y="0"/>
                  </a:moveTo>
                  <a:lnTo>
                    <a:pt x="1" y="288000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58932" y="5279542"/>
              <a:ext cx="2880360" cy="0"/>
            </a:xfrm>
            <a:custGeom>
              <a:avLst/>
              <a:gdLst/>
              <a:ahLst/>
              <a:cxnLst/>
              <a:rect l="l" t="t" r="r" b="b"/>
              <a:pathLst>
                <a:path w="2880359">
                  <a:moveTo>
                    <a:pt x="2880000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60676" y="2411319"/>
              <a:ext cx="2876550" cy="2876550"/>
            </a:xfrm>
            <a:custGeom>
              <a:avLst/>
              <a:gdLst/>
              <a:ahLst/>
              <a:cxnLst/>
              <a:rect l="l" t="t" r="r" b="b"/>
              <a:pathLst>
                <a:path w="2876550" h="2876550">
                  <a:moveTo>
                    <a:pt x="2876509" y="0"/>
                  </a:moveTo>
                  <a:lnTo>
                    <a:pt x="0" y="2876511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01823" y="2399541"/>
              <a:ext cx="0" cy="2880360"/>
            </a:xfrm>
            <a:custGeom>
              <a:avLst/>
              <a:gdLst/>
              <a:ahLst/>
              <a:cxnLst/>
              <a:rect l="l" t="t" r="r" b="b"/>
              <a:pathLst>
                <a:path h="2880360">
                  <a:moveTo>
                    <a:pt x="0" y="0"/>
                  </a:moveTo>
                  <a:lnTo>
                    <a:pt x="1" y="2880000"/>
                  </a:lnTo>
                </a:path>
              </a:pathLst>
            </a:custGeom>
            <a:ln w="381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01823" y="2385287"/>
              <a:ext cx="2880360" cy="0"/>
            </a:xfrm>
            <a:custGeom>
              <a:avLst/>
              <a:gdLst/>
              <a:ahLst/>
              <a:cxnLst/>
              <a:rect l="l" t="t" r="r" b="b"/>
              <a:pathLst>
                <a:path w="2880359">
                  <a:moveTo>
                    <a:pt x="2880000" y="0"/>
                  </a:moveTo>
                  <a:lnTo>
                    <a:pt x="0" y="1"/>
                  </a:lnTo>
                </a:path>
              </a:pathLst>
            </a:custGeom>
            <a:ln w="381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61759" y="2407920"/>
              <a:ext cx="2895600" cy="2819400"/>
            </a:xfrm>
            <a:custGeom>
              <a:avLst/>
              <a:gdLst/>
              <a:ahLst/>
              <a:cxnLst/>
              <a:rect l="l" t="t" r="r" b="b"/>
              <a:pathLst>
                <a:path w="2895600" h="2819400">
                  <a:moveTo>
                    <a:pt x="0" y="2819400"/>
                  </a:moveTo>
                  <a:lnTo>
                    <a:pt x="25444" y="2770285"/>
                  </a:lnTo>
                  <a:lnTo>
                    <a:pt x="50886" y="2721213"/>
                  </a:lnTo>
                  <a:lnTo>
                    <a:pt x="76322" y="2672226"/>
                  </a:lnTo>
                  <a:lnTo>
                    <a:pt x="101748" y="2623368"/>
                  </a:lnTo>
                  <a:lnTo>
                    <a:pt x="127161" y="2574680"/>
                  </a:lnTo>
                  <a:lnTo>
                    <a:pt x="152559" y="2526206"/>
                  </a:lnTo>
                  <a:lnTo>
                    <a:pt x="177938" y="2477988"/>
                  </a:lnTo>
                  <a:lnTo>
                    <a:pt x="203296" y="2430069"/>
                  </a:lnTo>
                  <a:lnTo>
                    <a:pt x="228628" y="2382491"/>
                  </a:lnTo>
                  <a:lnTo>
                    <a:pt x="253932" y="2335298"/>
                  </a:lnTo>
                  <a:lnTo>
                    <a:pt x="279205" y="2288531"/>
                  </a:lnTo>
                  <a:lnTo>
                    <a:pt x="304444" y="2242235"/>
                  </a:lnTo>
                  <a:lnTo>
                    <a:pt x="329645" y="2196450"/>
                  </a:lnTo>
                  <a:lnTo>
                    <a:pt x="354806" y="2151221"/>
                  </a:lnTo>
                  <a:lnTo>
                    <a:pt x="379923" y="2106589"/>
                  </a:lnTo>
                  <a:lnTo>
                    <a:pt x="404993" y="2062598"/>
                  </a:lnTo>
                  <a:lnTo>
                    <a:pt x="430012" y="2019290"/>
                  </a:lnTo>
                  <a:lnTo>
                    <a:pt x="454979" y="1976708"/>
                  </a:lnTo>
                  <a:lnTo>
                    <a:pt x="479890" y="1934894"/>
                  </a:lnTo>
                  <a:lnTo>
                    <a:pt x="504741" y="1893892"/>
                  </a:lnTo>
                  <a:lnTo>
                    <a:pt x="529530" y="1853743"/>
                  </a:lnTo>
                  <a:lnTo>
                    <a:pt x="554253" y="1814491"/>
                  </a:lnTo>
                  <a:lnTo>
                    <a:pt x="578908" y="1776179"/>
                  </a:lnTo>
                  <a:lnTo>
                    <a:pt x="603490" y="1738848"/>
                  </a:lnTo>
                  <a:lnTo>
                    <a:pt x="627998" y="1702542"/>
                  </a:lnTo>
                  <a:lnTo>
                    <a:pt x="652427" y="1667304"/>
                  </a:lnTo>
                  <a:lnTo>
                    <a:pt x="676776" y="1633175"/>
                  </a:lnTo>
                  <a:lnTo>
                    <a:pt x="701040" y="1600200"/>
                  </a:lnTo>
                  <a:lnTo>
                    <a:pt x="737291" y="1552298"/>
                  </a:lnTo>
                  <a:lnTo>
                    <a:pt x="771010" y="1508989"/>
                  </a:lnTo>
                  <a:lnTo>
                    <a:pt x="802675" y="1469742"/>
                  </a:lnTo>
                  <a:lnTo>
                    <a:pt x="832764" y="1434023"/>
                  </a:lnTo>
                  <a:lnTo>
                    <a:pt x="861756" y="1401298"/>
                  </a:lnTo>
                  <a:lnTo>
                    <a:pt x="890128" y="1371035"/>
                  </a:lnTo>
                  <a:lnTo>
                    <a:pt x="918360" y="1342700"/>
                  </a:lnTo>
                  <a:lnTo>
                    <a:pt x="946928" y="1315761"/>
                  </a:lnTo>
                  <a:lnTo>
                    <a:pt x="976312" y="1289685"/>
                  </a:lnTo>
                  <a:lnTo>
                    <a:pt x="1006989" y="1263937"/>
                  </a:lnTo>
                  <a:lnTo>
                    <a:pt x="1039438" y="1237986"/>
                  </a:lnTo>
                  <a:lnTo>
                    <a:pt x="1074137" y="1211297"/>
                  </a:lnTo>
                  <a:lnTo>
                    <a:pt x="1111564" y="1183339"/>
                  </a:lnTo>
                  <a:lnTo>
                    <a:pt x="1152198" y="1153578"/>
                  </a:lnTo>
                  <a:lnTo>
                    <a:pt x="1196516" y="1121480"/>
                  </a:lnTo>
                  <a:lnTo>
                    <a:pt x="1244997" y="1086513"/>
                  </a:lnTo>
                  <a:lnTo>
                    <a:pt x="1298119" y="1048144"/>
                  </a:lnTo>
                  <a:lnTo>
                    <a:pt x="1356360" y="1005840"/>
                  </a:lnTo>
                  <a:lnTo>
                    <a:pt x="1387346" y="983379"/>
                  </a:lnTo>
                  <a:lnTo>
                    <a:pt x="1419328" y="960455"/>
                  </a:lnTo>
                  <a:lnTo>
                    <a:pt x="1452275" y="937081"/>
                  </a:lnTo>
                  <a:lnTo>
                    <a:pt x="1486161" y="913271"/>
                  </a:lnTo>
                  <a:lnTo>
                    <a:pt x="1520956" y="889037"/>
                  </a:lnTo>
                  <a:lnTo>
                    <a:pt x="1556631" y="864393"/>
                  </a:lnTo>
                  <a:lnTo>
                    <a:pt x="1593160" y="839353"/>
                  </a:lnTo>
                  <a:lnTo>
                    <a:pt x="1630512" y="813928"/>
                  </a:lnTo>
                  <a:lnTo>
                    <a:pt x="1668660" y="788134"/>
                  </a:lnTo>
                  <a:lnTo>
                    <a:pt x="1707576" y="761982"/>
                  </a:lnTo>
                  <a:lnTo>
                    <a:pt x="1747230" y="735486"/>
                  </a:lnTo>
                  <a:lnTo>
                    <a:pt x="1787595" y="708660"/>
                  </a:lnTo>
                  <a:lnTo>
                    <a:pt x="1828642" y="681515"/>
                  </a:lnTo>
                  <a:lnTo>
                    <a:pt x="1870342" y="654067"/>
                  </a:lnTo>
                  <a:lnTo>
                    <a:pt x="1912668" y="626328"/>
                  </a:lnTo>
                  <a:lnTo>
                    <a:pt x="1955590" y="598311"/>
                  </a:lnTo>
                  <a:lnTo>
                    <a:pt x="1999081" y="570029"/>
                  </a:lnTo>
                  <a:lnTo>
                    <a:pt x="2043112" y="541496"/>
                  </a:lnTo>
                  <a:lnTo>
                    <a:pt x="2087654" y="512725"/>
                  </a:lnTo>
                  <a:lnTo>
                    <a:pt x="2132680" y="483728"/>
                  </a:lnTo>
                  <a:lnTo>
                    <a:pt x="2178160" y="454521"/>
                  </a:lnTo>
                  <a:lnTo>
                    <a:pt x="2224066" y="425114"/>
                  </a:lnTo>
                  <a:lnTo>
                    <a:pt x="2270370" y="395523"/>
                  </a:lnTo>
                  <a:lnTo>
                    <a:pt x="2317044" y="365760"/>
                  </a:lnTo>
                  <a:lnTo>
                    <a:pt x="2364059" y="335837"/>
                  </a:lnTo>
                  <a:lnTo>
                    <a:pt x="2411386" y="305770"/>
                  </a:lnTo>
                  <a:lnTo>
                    <a:pt x="2458997" y="275570"/>
                  </a:lnTo>
                  <a:lnTo>
                    <a:pt x="2506865" y="245251"/>
                  </a:lnTo>
                  <a:lnTo>
                    <a:pt x="2554959" y="214826"/>
                  </a:lnTo>
                  <a:lnTo>
                    <a:pt x="2603253" y="184308"/>
                  </a:lnTo>
                  <a:lnTo>
                    <a:pt x="2651717" y="153711"/>
                  </a:lnTo>
                  <a:lnTo>
                    <a:pt x="2700323" y="123048"/>
                  </a:lnTo>
                  <a:lnTo>
                    <a:pt x="2749042" y="92332"/>
                  </a:lnTo>
                  <a:lnTo>
                    <a:pt x="2797847" y="61577"/>
                  </a:lnTo>
                  <a:lnTo>
                    <a:pt x="2846709" y="30795"/>
                  </a:lnTo>
                  <a:lnTo>
                    <a:pt x="2895600" y="0"/>
                  </a:lnTo>
                </a:path>
              </a:pathLst>
            </a:custGeom>
            <a:ln w="381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72249" y="2414587"/>
              <a:ext cx="2771775" cy="2814955"/>
            </a:xfrm>
            <a:custGeom>
              <a:avLst/>
              <a:gdLst/>
              <a:ahLst/>
              <a:cxnLst/>
              <a:rect l="l" t="t" r="r" b="b"/>
              <a:pathLst>
                <a:path w="2771775" h="2814954">
                  <a:moveTo>
                    <a:pt x="0" y="2814637"/>
                  </a:moveTo>
                  <a:lnTo>
                    <a:pt x="42300" y="2780036"/>
                  </a:lnTo>
                  <a:lnTo>
                    <a:pt x="84578" y="2745451"/>
                  </a:lnTo>
                  <a:lnTo>
                    <a:pt x="126810" y="2710894"/>
                  </a:lnTo>
                  <a:lnTo>
                    <a:pt x="168973" y="2676380"/>
                  </a:lnTo>
                  <a:lnTo>
                    <a:pt x="211045" y="2641923"/>
                  </a:lnTo>
                  <a:lnTo>
                    <a:pt x="253002" y="2607539"/>
                  </a:lnTo>
                  <a:lnTo>
                    <a:pt x="294822" y="2573241"/>
                  </a:lnTo>
                  <a:lnTo>
                    <a:pt x="336481" y="2539044"/>
                  </a:lnTo>
                  <a:lnTo>
                    <a:pt x="377958" y="2504962"/>
                  </a:lnTo>
                  <a:lnTo>
                    <a:pt x="419228" y="2471009"/>
                  </a:lnTo>
                  <a:lnTo>
                    <a:pt x="460270" y="2437200"/>
                  </a:lnTo>
                  <a:lnTo>
                    <a:pt x="501060" y="2403550"/>
                  </a:lnTo>
                  <a:lnTo>
                    <a:pt x="541575" y="2370072"/>
                  </a:lnTo>
                  <a:lnTo>
                    <a:pt x="581792" y="2336781"/>
                  </a:lnTo>
                  <a:lnTo>
                    <a:pt x="621689" y="2303692"/>
                  </a:lnTo>
                  <a:lnTo>
                    <a:pt x="661243" y="2270818"/>
                  </a:lnTo>
                  <a:lnTo>
                    <a:pt x="700430" y="2238175"/>
                  </a:lnTo>
                  <a:lnTo>
                    <a:pt x="739229" y="2205776"/>
                  </a:lnTo>
                  <a:lnTo>
                    <a:pt x="777615" y="2173637"/>
                  </a:lnTo>
                  <a:lnTo>
                    <a:pt x="815566" y="2141770"/>
                  </a:lnTo>
                  <a:lnTo>
                    <a:pt x="853060" y="2110192"/>
                  </a:lnTo>
                  <a:lnTo>
                    <a:pt x="890072" y="2078915"/>
                  </a:lnTo>
                  <a:lnTo>
                    <a:pt x="926581" y="2047956"/>
                  </a:lnTo>
                  <a:lnTo>
                    <a:pt x="962564" y="2017327"/>
                  </a:lnTo>
                  <a:lnTo>
                    <a:pt x="997997" y="1987043"/>
                  </a:lnTo>
                  <a:lnTo>
                    <a:pt x="1032858" y="1957119"/>
                  </a:lnTo>
                  <a:lnTo>
                    <a:pt x="1067124" y="1927570"/>
                  </a:lnTo>
                  <a:lnTo>
                    <a:pt x="1100772" y="1898409"/>
                  </a:lnTo>
                  <a:lnTo>
                    <a:pt x="1133779" y="1869650"/>
                  </a:lnTo>
                  <a:lnTo>
                    <a:pt x="1166122" y="1841309"/>
                  </a:lnTo>
                  <a:lnTo>
                    <a:pt x="1197778" y="1813400"/>
                  </a:lnTo>
                  <a:lnTo>
                    <a:pt x="1228725" y="1785937"/>
                  </a:lnTo>
                  <a:lnTo>
                    <a:pt x="1276338" y="1743550"/>
                  </a:lnTo>
                  <a:lnTo>
                    <a:pt x="1321457" y="1703376"/>
                  </a:lnTo>
                  <a:lnTo>
                    <a:pt x="1364301" y="1665163"/>
                  </a:lnTo>
                  <a:lnTo>
                    <a:pt x="1405089" y="1628660"/>
                  </a:lnTo>
                  <a:lnTo>
                    <a:pt x="1444042" y="1593613"/>
                  </a:lnTo>
                  <a:lnTo>
                    <a:pt x="1481378" y="1559772"/>
                  </a:lnTo>
                  <a:lnTo>
                    <a:pt x="1517317" y="1526885"/>
                  </a:lnTo>
                  <a:lnTo>
                    <a:pt x="1552079" y="1494700"/>
                  </a:lnTo>
                  <a:lnTo>
                    <a:pt x="1585884" y="1462965"/>
                  </a:lnTo>
                  <a:lnTo>
                    <a:pt x="1618952" y="1431428"/>
                  </a:lnTo>
                  <a:lnTo>
                    <a:pt x="1651502" y="1399837"/>
                  </a:lnTo>
                  <a:lnTo>
                    <a:pt x="1683753" y="1367941"/>
                  </a:lnTo>
                  <a:lnTo>
                    <a:pt x="1715926" y="1335488"/>
                  </a:lnTo>
                  <a:lnTo>
                    <a:pt x="1748240" y="1302226"/>
                  </a:lnTo>
                  <a:lnTo>
                    <a:pt x="1780914" y="1267903"/>
                  </a:lnTo>
                  <a:lnTo>
                    <a:pt x="1814170" y="1232267"/>
                  </a:lnTo>
                  <a:lnTo>
                    <a:pt x="1848225" y="1195067"/>
                  </a:lnTo>
                  <a:lnTo>
                    <a:pt x="1883300" y="1156051"/>
                  </a:lnTo>
                  <a:lnTo>
                    <a:pt x="1919614" y="1114966"/>
                  </a:lnTo>
                  <a:lnTo>
                    <a:pt x="1957388" y="1071562"/>
                  </a:lnTo>
                  <a:lnTo>
                    <a:pt x="1986050" y="1038126"/>
                  </a:lnTo>
                  <a:lnTo>
                    <a:pt x="2014882" y="1003982"/>
                  </a:lnTo>
                  <a:lnTo>
                    <a:pt x="2043877" y="969158"/>
                  </a:lnTo>
                  <a:lnTo>
                    <a:pt x="2073029" y="933681"/>
                  </a:lnTo>
                  <a:lnTo>
                    <a:pt x="2102331" y="897577"/>
                  </a:lnTo>
                  <a:lnTo>
                    <a:pt x="2131777" y="860875"/>
                  </a:lnTo>
                  <a:lnTo>
                    <a:pt x="2161361" y="823601"/>
                  </a:lnTo>
                  <a:lnTo>
                    <a:pt x="2191074" y="785783"/>
                  </a:lnTo>
                  <a:lnTo>
                    <a:pt x="2220912" y="747447"/>
                  </a:lnTo>
                  <a:lnTo>
                    <a:pt x="2250868" y="708622"/>
                  </a:lnTo>
                  <a:lnTo>
                    <a:pt x="2280935" y="669333"/>
                  </a:lnTo>
                  <a:lnTo>
                    <a:pt x="2311106" y="629610"/>
                  </a:lnTo>
                  <a:lnTo>
                    <a:pt x="2341375" y="589478"/>
                  </a:lnTo>
                  <a:lnTo>
                    <a:pt x="2371736" y="548964"/>
                  </a:lnTo>
                  <a:lnTo>
                    <a:pt x="2402181" y="508097"/>
                  </a:lnTo>
                  <a:lnTo>
                    <a:pt x="2432705" y="466904"/>
                  </a:lnTo>
                  <a:lnTo>
                    <a:pt x="2463301" y="425411"/>
                  </a:lnTo>
                  <a:lnTo>
                    <a:pt x="2493962" y="383645"/>
                  </a:lnTo>
                  <a:lnTo>
                    <a:pt x="2524682" y="341635"/>
                  </a:lnTo>
                  <a:lnTo>
                    <a:pt x="2555454" y="299407"/>
                  </a:lnTo>
                  <a:lnTo>
                    <a:pt x="2586272" y="256988"/>
                  </a:lnTo>
                  <a:lnTo>
                    <a:pt x="2617130" y="214406"/>
                  </a:lnTo>
                  <a:lnTo>
                    <a:pt x="2648019" y="171688"/>
                  </a:lnTo>
                  <a:lnTo>
                    <a:pt x="2678935" y="128861"/>
                  </a:lnTo>
                  <a:lnTo>
                    <a:pt x="2709871" y="85953"/>
                  </a:lnTo>
                  <a:lnTo>
                    <a:pt x="2740819" y="42990"/>
                  </a:lnTo>
                  <a:lnTo>
                    <a:pt x="2771775" y="0"/>
                  </a:lnTo>
                </a:path>
              </a:pathLst>
            </a:custGeom>
            <a:ln w="38100">
              <a:solidFill>
                <a:srgbClr val="9420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394863" y="5347716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77494" y="5347716"/>
            <a:ext cx="115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74434" y="5222040"/>
            <a:ext cx="242570" cy="11557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74434" y="2356920"/>
            <a:ext cx="242570" cy="115570"/>
          </a:xfrm>
          <a:prstGeom prst="rect">
            <a:avLst/>
          </a:prstGeom>
        </p:spPr>
        <p:txBody>
          <a:bodyPr vert="vert270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67873" y="3636394"/>
            <a:ext cx="304800" cy="37846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25" dirty="0">
                <a:latin typeface="Calibri"/>
                <a:cs typeface="Calibri"/>
              </a:rPr>
              <a:t>TPR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13193" y="5391403"/>
            <a:ext cx="372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FPR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11360" y="1294891"/>
            <a:ext cx="377507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dirty="0">
                <a:latin typeface="Calibri"/>
                <a:cs typeface="Calibri"/>
              </a:rPr>
              <a:t>ROC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Curve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b="1" dirty="0">
                <a:latin typeface="Calibri"/>
                <a:cs typeface="Calibri"/>
              </a:rPr>
              <a:t>(receiver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operating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characteristic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curve)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638948" y="6022001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43200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54823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153441" y="5849111"/>
            <a:ext cx="1152525" cy="85471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100" spc="-10" dirty="0">
                <a:latin typeface="Calibri"/>
                <a:cs typeface="Calibri"/>
              </a:rPr>
              <a:t>Ideal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100" dirty="0">
                <a:latin typeface="Calibri"/>
                <a:cs typeface="Calibri"/>
              </a:rPr>
              <a:t>Random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Classifier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9100"/>
              </a:lnSpc>
              <a:spcBef>
                <a:spcPts val="285"/>
              </a:spcBef>
            </a:pPr>
            <a:r>
              <a:rPr sz="1100" dirty="0">
                <a:latin typeface="Calibri"/>
                <a:cs typeface="Calibri"/>
              </a:rPr>
              <a:t>ROC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Curve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Example </a:t>
            </a:r>
            <a:r>
              <a:rPr sz="1100" dirty="0">
                <a:latin typeface="Calibri"/>
                <a:cs typeface="Calibri"/>
              </a:rPr>
              <a:t>Bad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Example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38949" y="6605559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2000" y="1"/>
                </a:lnTo>
              </a:path>
            </a:pathLst>
          </a:custGeom>
          <a:ln w="25400">
            <a:solidFill>
              <a:srgbClr val="942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38948" y="6235995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432000" y="0"/>
                </a:moveTo>
                <a:lnTo>
                  <a:pt x="0" y="1"/>
                </a:lnTo>
              </a:path>
            </a:pathLst>
          </a:custGeom>
          <a:ln w="254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38949" y="6421466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4">
                <a:moveTo>
                  <a:pt x="0" y="0"/>
                </a:moveTo>
                <a:lnTo>
                  <a:pt x="432000" y="1"/>
                </a:lnTo>
              </a:path>
            </a:pathLst>
          </a:custGeom>
          <a:ln w="25400">
            <a:solidFill>
              <a:srgbClr val="0B5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495621" y="3088132"/>
            <a:ext cx="229997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5445" algn="ctr">
              <a:lnSpc>
                <a:spcPts val="1910"/>
              </a:lnSpc>
              <a:spcBef>
                <a:spcPts val="100"/>
              </a:spcBef>
            </a:pPr>
            <a:r>
              <a:rPr sz="1600" b="1" spc="-25" dirty="0">
                <a:latin typeface="Calibri"/>
                <a:cs typeface="Calibri"/>
              </a:rPr>
              <a:t>AUC</a:t>
            </a:r>
            <a:endParaRPr sz="1600">
              <a:latin typeface="Calibri"/>
              <a:cs typeface="Calibri"/>
            </a:endParaRPr>
          </a:p>
          <a:p>
            <a:pPr marL="386080" algn="ctr">
              <a:lnSpc>
                <a:spcPts val="1910"/>
              </a:lnSpc>
            </a:pPr>
            <a:r>
              <a:rPr sz="1600" b="1" dirty="0">
                <a:latin typeface="Calibri"/>
                <a:cs typeface="Calibri"/>
              </a:rPr>
              <a:t>(area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under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the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curve)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  <a:tabLst>
                <a:tab pos="1033144" algn="l"/>
              </a:tabLst>
            </a:pPr>
            <a:r>
              <a:rPr sz="1600" b="1" dirty="0">
                <a:latin typeface="Calibri"/>
                <a:cs typeface="Calibri"/>
              </a:rPr>
              <a:t>AUC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=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50" dirty="0">
                <a:latin typeface="Calibri"/>
                <a:cs typeface="Calibri"/>
              </a:rPr>
              <a:t>1</a:t>
            </a:r>
            <a:r>
              <a:rPr sz="1600" b="1" dirty="0">
                <a:latin typeface="Calibri"/>
                <a:cs typeface="Calibri"/>
              </a:rPr>
              <a:t>	</a:t>
            </a:r>
            <a:r>
              <a:rPr sz="1600" b="1" spc="-20" dirty="0">
                <a:latin typeface="Calibri"/>
                <a:cs typeface="Calibri"/>
              </a:rPr>
              <a:t>Ideal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516589" y="4557267"/>
            <a:ext cx="150558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b="1" dirty="0">
                <a:latin typeface="Calibri"/>
                <a:cs typeface="Calibri"/>
              </a:rPr>
              <a:t>Random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guessing </a:t>
            </a:r>
            <a:r>
              <a:rPr sz="1600" b="1" dirty="0">
                <a:latin typeface="Calibri"/>
                <a:cs typeface="Calibri"/>
              </a:rPr>
              <a:t>(Y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=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spc="-35" dirty="0">
                <a:latin typeface="Calibri"/>
                <a:cs typeface="Calibri"/>
              </a:rPr>
              <a:t>X)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516589" y="5279644"/>
            <a:ext cx="14598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Calibri"/>
                <a:cs typeface="Calibri"/>
              </a:rPr>
              <a:t>Worse</a:t>
            </a:r>
            <a:r>
              <a:rPr sz="1600" b="1" spc="-75" dirty="0">
                <a:latin typeface="Calibri"/>
                <a:cs typeface="Calibri"/>
              </a:rPr>
              <a:t> </a:t>
            </a:r>
            <a:r>
              <a:rPr sz="1600" b="1" spc="-20" dirty="0">
                <a:latin typeface="Calibri"/>
                <a:cs typeface="Calibri"/>
              </a:rPr>
              <a:t>than </a:t>
            </a:r>
            <a:r>
              <a:rPr sz="1600" b="1" dirty="0">
                <a:latin typeface="Calibri"/>
                <a:cs typeface="Calibri"/>
              </a:rPr>
              <a:t>random</a:t>
            </a:r>
            <a:r>
              <a:rPr sz="1600" b="1" spc="-8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guessing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495621" y="4557267"/>
            <a:ext cx="841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alibri"/>
                <a:cs typeface="Calibri"/>
              </a:rPr>
              <a:t>AUC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=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0.5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495621" y="5279644"/>
            <a:ext cx="841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alibri"/>
                <a:cs typeface="Calibri"/>
              </a:rPr>
              <a:t>AUC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&lt;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25" dirty="0">
                <a:latin typeface="Calibri"/>
                <a:cs typeface="Calibri"/>
              </a:rPr>
              <a:t>0.5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8732A94-3F6D-C71F-DEB3-AA74346C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6" y="5263027"/>
            <a:ext cx="4229690" cy="91452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7887" y="1487424"/>
            <a:ext cx="6300470" cy="3554095"/>
            <a:chOff x="627887" y="1487424"/>
            <a:chExt cx="6300470" cy="3554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59" y="4194047"/>
              <a:ext cx="6050280" cy="8473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887" y="1487424"/>
              <a:ext cx="6300216" cy="27279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2042" y="1721552"/>
              <a:ext cx="76200" cy="360045"/>
            </a:xfrm>
            <a:custGeom>
              <a:avLst/>
              <a:gdLst/>
              <a:ahLst/>
              <a:cxnLst/>
              <a:rect l="l" t="t" r="r" b="b"/>
              <a:pathLst>
                <a:path w="76200" h="360044">
                  <a:moveTo>
                    <a:pt x="25401" y="283800"/>
                  </a:moveTo>
                  <a:lnTo>
                    <a:pt x="1" y="283800"/>
                  </a:lnTo>
                  <a:lnTo>
                    <a:pt x="38101" y="360000"/>
                  </a:lnTo>
                  <a:lnTo>
                    <a:pt x="69851" y="296500"/>
                  </a:lnTo>
                  <a:lnTo>
                    <a:pt x="25401" y="296500"/>
                  </a:lnTo>
                  <a:lnTo>
                    <a:pt x="25401" y="283800"/>
                  </a:lnTo>
                  <a:close/>
                </a:path>
                <a:path w="76200" h="360044">
                  <a:moveTo>
                    <a:pt x="50800" y="76200"/>
                  </a:moveTo>
                  <a:lnTo>
                    <a:pt x="25400" y="76200"/>
                  </a:lnTo>
                  <a:lnTo>
                    <a:pt x="25401" y="296500"/>
                  </a:lnTo>
                  <a:lnTo>
                    <a:pt x="50801" y="296500"/>
                  </a:lnTo>
                  <a:lnTo>
                    <a:pt x="50800" y="76200"/>
                  </a:lnTo>
                  <a:close/>
                </a:path>
                <a:path w="76200" h="360044">
                  <a:moveTo>
                    <a:pt x="76201" y="283800"/>
                  </a:moveTo>
                  <a:lnTo>
                    <a:pt x="50801" y="283800"/>
                  </a:lnTo>
                  <a:lnTo>
                    <a:pt x="50801" y="296500"/>
                  </a:lnTo>
                  <a:lnTo>
                    <a:pt x="69851" y="296500"/>
                  </a:lnTo>
                  <a:lnTo>
                    <a:pt x="76201" y="283800"/>
                  </a:lnTo>
                  <a:close/>
                </a:path>
                <a:path w="76200" h="360044">
                  <a:moveTo>
                    <a:pt x="38100" y="0"/>
                  </a:moveTo>
                  <a:lnTo>
                    <a:pt x="0" y="76201"/>
                  </a:lnTo>
                  <a:lnTo>
                    <a:pt x="25400" y="76200"/>
                  </a:lnTo>
                  <a:lnTo>
                    <a:pt x="25400" y="63501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60044">
                  <a:moveTo>
                    <a:pt x="50800" y="63500"/>
                  </a:moveTo>
                  <a:lnTo>
                    <a:pt x="25400" y="63501"/>
                  </a:lnTo>
                  <a:lnTo>
                    <a:pt x="25400" y="76200"/>
                  </a:lnTo>
                  <a:lnTo>
                    <a:pt x="50800" y="76200"/>
                  </a:lnTo>
                  <a:lnTo>
                    <a:pt x="50800" y="63500"/>
                  </a:lnTo>
                  <a:close/>
                </a:path>
                <a:path w="76200" h="360044">
                  <a:moveTo>
                    <a:pt x="69850" y="63500"/>
                  </a:moveTo>
                  <a:lnTo>
                    <a:pt x="50800" y="63500"/>
                  </a:lnTo>
                  <a:lnTo>
                    <a:pt x="5080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07379" y="1875442"/>
              <a:ext cx="76200" cy="216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6379" y="2012602"/>
              <a:ext cx="76200" cy="179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5899" y="3308002"/>
              <a:ext cx="76200" cy="1619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2059" y="2104042"/>
              <a:ext cx="76200" cy="1799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08759" y="2596648"/>
              <a:ext cx="5090160" cy="398145"/>
            </a:xfrm>
            <a:custGeom>
              <a:avLst/>
              <a:gdLst/>
              <a:ahLst/>
              <a:cxnLst/>
              <a:rect l="l" t="t" r="r" b="b"/>
              <a:pathLst>
                <a:path w="5090159" h="398144">
                  <a:moveTo>
                    <a:pt x="0" y="367144"/>
                  </a:moveTo>
                  <a:lnTo>
                    <a:pt x="26481" y="375846"/>
                  </a:lnTo>
                  <a:lnTo>
                    <a:pt x="52837" y="385271"/>
                  </a:lnTo>
                  <a:lnTo>
                    <a:pt x="79444" y="393252"/>
                  </a:lnTo>
                  <a:lnTo>
                    <a:pt x="106680" y="397624"/>
                  </a:lnTo>
                  <a:lnTo>
                    <a:pt x="137226" y="396817"/>
                  </a:lnTo>
                  <a:lnTo>
                    <a:pt x="167648" y="392160"/>
                  </a:lnTo>
                  <a:lnTo>
                    <a:pt x="198065" y="386425"/>
                  </a:lnTo>
                  <a:lnTo>
                    <a:pt x="228600" y="382384"/>
                  </a:lnTo>
                  <a:lnTo>
                    <a:pt x="276818" y="379194"/>
                  </a:lnTo>
                  <a:lnTo>
                    <a:pt x="325074" y="376599"/>
                  </a:lnTo>
                  <a:lnTo>
                    <a:pt x="373351" y="374347"/>
                  </a:lnTo>
                  <a:lnTo>
                    <a:pt x="421635" y="372188"/>
                  </a:lnTo>
                  <a:lnTo>
                    <a:pt x="469910" y="369870"/>
                  </a:lnTo>
                  <a:lnTo>
                    <a:pt x="518160" y="367144"/>
                  </a:lnTo>
                  <a:lnTo>
                    <a:pt x="585101" y="362984"/>
                  </a:lnTo>
                  <a:lnTo>
                    <a:pt x="645838" y="359228"/>
                  </a:lnTo>
                  <a:lnTo>
                    <a:pt x="701315" y="355767"/>
                  </a:lnTo>
                  <a:lnTo>
                    <a:pt x="752477" y="352493"/>
                  </a:lnTo>
                  <a:lnTo>
                    <a:pt x="800267" y="349298"/>
                  </a:lnTo>
                  <a:lnTo>
                    <a:pt x="845629" y="346072"/>
                  </a:lnTo>
                  <a:lnTo>
                    <a:pt x="889509" y="342708"/>
                  </a:lnTo>
                  <a:lnTo>
                    <a:pt x="932849" y="339097"/>
                  </a:lnTo>
                  <a:lnTo>
                    <a:pt x="976594" y="335131"/>
                  </a:lnTo>
                  <a:lnTo>
                    <a:pt x="1021689" y="330702"/>
                  </a:lnTo>
                  <a:lnTo>
                    <a:pt x="1069076" y="325701"/>
                  </a:lnTo>
                  <a:lnTo>
                    <a:pt x="1119701" y="320020"/>
                  </a:lnTo>
                  <a:lnTo>
                    <a:pt x="1174508" y="313550"/>
                  </a:lnTo>
                  <a:lnTo>
                    <a:pt x="1234440" y="306184"/>
                  </a:lnTo>
                  <a:lnTo>
                    <a:pt x="1289194" y="299421"/>
                  </a:lnTo>
                  <a:lnTo>
                    <a:pt x="1338109" y="293317"/>
                  </a:lnTo>
                  <a:lnTo>
                    <a:pt x="1384378" y="287120"/>
                  </a:lnTo>
                  <a:lnTo>
                    <a:pt x="1431193" y="280080"/>
                  </a:lnTo>
                  <a:lnTo>
                    <a:pt x="1481749" y="271445"/>
                  </a:lnTo>
                  <a:lnTo>
                    <a:pt x="1539240" y="260464"/>
                  </a:lnTo>
                  <a:lnTo>
                    <a:pt x="1558312" y="256758"/>
                  </a:lnTo>
                  <a:lnTo>
                    <a:pt x="1577400" y="253123"/>
                  </a:lnTo>
                  <a:lnTo>
                    <a:pt x="1615440" y="245224"/>
                  </a:lnTo>
                  <a:lnTo>
                    <a:pt x="1676466" y="230261"/>
                  </a:lnTo>
                  <a:lnTo>
                    <a:pt x="1706905" y="222468"/>
                  </a:lnTo>
                  <a:lnTo>
                    <a:pt x="1737360" y="214744"/>
                  </a:lnTo>
                  <a:lnTo>
                    <a:pt x="1752569" y="210797"/>
                  </a:lnTo>
                  <a:lnTo>
                    <a:pt x="1767757" y="206759"/>
                  </a:lnTo>
                  <a:lnTo>
                    <a:pt x="1782987" y="202904"/>
                  </a:lnTo>
                  <a:lnTo>
                    <a:pt x="1798320" y="199504"/>
                  </a:lnTo>
                  <a:lnTo>
                    <a:pt x="1834786" y="192339"/>
                  </a:lnTo>
                  <a:lnTo>
                    <a:pt x="1867709" y="185716"/>
                  </a:lnTo>
                  <a:lnTo>
                    <a:pt x="1935480" y="169024"/>
                  </a:lnTo>
                  <a:lnTo>
                    <a:pt x="1979630" y="155809"/>
                  </a:lnTo>
                  <a:lnTo>
                    <a:pt x="2057400" y="138544"/>
                  </a:lnTo>
                  <a:lnTo>
                    <a:pt x="2087713" y="129779"/>
                  </a:lnTo>
                  <a:lnTo>
                    <a:pt x="2102896" y="125675"/>
                  </a:lnTo>
                  <a:lnTo>
                    <a:pt x="2170547" y="119989"/>
                  </a:lnTo>
                  <a:lnTo>
                    <a:pt x="2222773" y="117369"/>
                  </a:lnTo>
                  <a:lnTo>
                    <a:pt x="2275028" y="115255"/>
                  </a:lnTo>
                  <a:lnTo>
                    <a:pt x="2327301" y="113457"/>
                  </a:lnTo>
                  <a:lnTo>
                    <a:pt x="2379581" y="111786"/>
                  </a:lnTo>
                  <a:lnTo>
                    <a:pt x="2431857" y="110051"/>
                  </a:lnTo>
                  <a:lnTo>
                    <a:pt x="2484120" y="108064"/>
                  </a:lnTo>
                  <a:lnTo>
                    <a:pt x="2534409" y="109725"/>
                  </a:lnTo>
                  <a:lnTo>
                    <a:pt x="2584696" y="111599"/>
                  </a:lnTo>
                  <a:lnTo>
                    <a:pt x="2634981" y="113596"/>
                  </a:lnTo>
                  <a:lnTo>
                    <a:pt x="2685265" y="115623"/>
                  </a:lnTo>
                  <a:lnTo>
                    <a:pt x="2735551" y="117589"/>
                  </a:lnTo>
                  <a:lnTo>
                    <a:pt x="2785838" y="119402"/>
                  </a:lnTo>
                  <a:lnTo>
                    <a:pt x="2836130" y="120972"/>
                  </a:lnTo>
                  <a:lnTo>
                    <a:pt x="2886426" y="122206"/>
                  </a:lnTo>
                  <a:lnTo>
                    <a:pt x="2936729" y="123014"/>
                  </a:lnTo>
                  <a:lnTo>
                    <a:pt x="2987040" y="123304"/>
                  </a:lnTo>
                  <a:lnTo>
                    <a:pt x="3048055" y="123155"/>
                  </a:lnTo>
                  <a:lnTo>
                    <a:pt x="3105685" y="122718"/>
                  </a:lnTo>
                  <a:lnTo>
                    <a:pt x="3160353" y="122003"/>
                  </a:lnTo>
                  <a:lnTo>
                    <a:pt x="3212485" y="121022"/>
                  </a:lnTo>
                  <a:lnTo>
                    <a:pt x="3262505" y="119788"/>
                  </a:lnTo>
                  <a:lnTo>
                    <a:pt x="3310837" y="118311"/>
                  </a:lnTo>
                  <a:lnTo>
                    <a:pt x="3357907" y="116604"/>
                  </a:lnTo>
                  <a:lnTo>
                    <a:pt x="3404138" y="114679"/>
                  </a:lnTo>
                  <a:lnTo>
                    <a:pt x="3449955" y="112547"/>
                  </a:lnTo>
                  <a:lnTo>
                    <a:pt x="3495784" y="110220"/>
                  </a:lnTo>
                  <a:lnTo>
                    <a:pt x="3542047" y="107710"/>
                  </a:lnTo>
                  <a:lnTo>
                    <a:pt x="3589171" y="105028"/>
                  </a:lnTo>
                  <a:lnTo>
                    <a:pt x="3637580" y="102187"/>
                  </a:lnTo>
                  <a:lnTo>
                    <a:pt x="3687698" y="99198"/>
                  </a:lnTo>
                  <a:lnTo>
                    <a:pt x="3739949" y="96073"/>
                  </a:lnTo>
                  <a:lnTo>
                    <a:pt x="3794760" y="92824"/>
                  </a:lnTo>
                  <a:lnTo>
                    <a:pt x="3877949" y="82512"/>
                  </a:lnTo>
                  <a:lnTo>
                    <a:pt x="3936294" y="75033"/>
                  </a:lnTo>
                  <a:lnTo>
                    <a:pt x="3988973" y="67850"/>
                  </a:lnTo>
                  <a:lnTo>
                    <a:pt x="4034947" y="59141"/>
                  </a:lnTo>
                  <a:lnTo>
                    <a:pt x="4057547" y="50566"/>
                  </a:lnTo>
                  <a:lnTo>
                    <a:pt x="4069080" y="47104"/>
                  </a:lnTo>
                  <a:lnTo>
                    <a:pt x="4107120" y="39194"/>
                  </a:lnTo>
                  <a:lnTo>
                    <a:pt x="4145362" y="32207"/>
                  </a:lnTo>
                  <a:lnTo>
                    <a:pt x="4183563" y="25049"/>
                  </a:lnTo>
                  <a:lnTo>
                    <a:pt x="4221480" y="16624"/>
                  </a:lnTo>
                  <a:lnTo>
                    <a:pt x="4282440" y="1384"/>
                  </a:lnTo>
                  <a:lnTo>
                    <a:pt x="4541520" y="16624"/>
                  </a:lnTo>
                  <a:lnTo>
                    <a:pt x="4579632" y="20596"/>
                  </a:lnTo>
                  <a:lnTo>
                    <a:pt x="4617667" y="25658"/>
                  </a:lnTo>
                  <a:lnTo>
                    <a:pt x="4655729" y="30013"/>
                  </a:lnTo>
                  <a:lnTo>
                    <a:pt x="4693920" y="31864"/>
                  </a:lnTo>
                  <a:lnTo>
                    <a:pt x="4745838" y="31385"/>
                  </a:lnTo>
                  <a:lnTo>
                    <a:pt x="4781531" y="30041"/>
                  </a:lnTo>
                  <a:lnTo>
                    <a:pt x="4804332" y="27966"/>
                  </a:lnTo>
                  <a:lnTo>
                    <a:pt x="4817572" y="25297"/>
                  </a:lnTo>
                  <a:lnTo>
                    <a:pt x="4824585" y="22169"/>
                  </a:lnTo>
                  <a:lnTo>
                    <a:pt x="4828704" y="18719"/>
                  </a:lnTo>
                  <a:lnTo>
                    <a:pt x="4833260" y="15082"/>
                  </a:lnTo>
                  <a:lnTo>
                    <a:pt x="4882884" y="4409"/>
                  </a:lnTo>
                  <a:lnTo>
                    <a:pt x="4922520" y="1384"/>
                  </a:lnTo>
                  <a:lnTo>
                    <a:pt x="4964389" y="0"/>
                  </a:lnTo>
                  <a:lnTo>
                    <a:pt x="5006304" y="153"/>
                  </a:lnTo>
                  <a:lnTo>
                    <a:pt x="5048236" y="922"/>
                  </a:lnTo>
                  <a:lnTo>
                    <a:pt x="5090160" y="1384"/>
                  </a:lnTo>
                </a:path>
              </a:pathLst>
            </a:custGeom>
            <a:ln w="25400">
              <a:solidFill>
                <a:srgbClr val="9420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Core</a:t>
            </a:r>
            <a:r>
              <a:rPr spc="155" dirty="0"/>
              <a:t> </a:t>
            </a:r>
            <a:r>
              <a:rPr spc="55" dirty="0"/>
              <a:t>ML</a:t>
            </a:r>
            <a:r>
              <a:rPr spc="155" dirty="0"/>
              <a:t> </a:t>
            </a:r>
            <a:r>
              <a:rPr dirty="0"/>
              <a:t>Concepts</a:t>
            </a:r>
            <a:r>
              <a:rPr spc="155" dirty="0"/>
              <a:t> </a:t>
            </a:r>
            <a:r>
              <a:rPr dirty="0"/>
              <a:t>–</a:t>
            </a:r>
            <a:r>
              <a:rPr spc="165" dirty="0"/>
              <a:t> </a:t>
            </a:r>
            <a:r>
              <a:rPr dirty="0"/>
              <a:t>Evaluation</a:t>
            </a:r>
            <a:r>
              <a:rPr spc="155" dirty="0"/>
              <a:t> </a:t>
            </a:r>
            <a:r>
              <a:rPr dirty="0"/>
              <a:t>Metrics</a:t>
            </a:r>
            <a:r>
              <a:rPr spc="140" dirty="0"/>
              <a:t> </a:t>
            </a:r>
            <a:r>
              <a:rPr dirty="0"/>
              <a:t>-</a:t>
            </a:r>
            <a:r>
              <a:rPr spc="165" dirty="0"/>
              <a:t> </a:t>
            </a:r>
            <a:r>
              <a:rPr dirty="0"/>
              <a:t>Predicted</a:t>
            </a:r>
            <a:r>
              <a:rPr spc="155" dirty="0"/>
              <a:t> </a:t>
            </a:r>
            <a:r>
              <a:rPr dirty="0"/>
              <a:t>vs.</a:t>
            </a:r>
            <a:r>
              <a:rPr spc="165" dirty="0"/>
              <a:t> </a:t>
            </a:r>
            <a:r>
              <a:rPr spc="-20" dirty="0"/>
              <a:t>True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51083" y="5885179"/>
            <a:ext cx="7757795" cy="76327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latin typeface="Calibri"/>
                <a:cs typeface="Calibri"/>
              </a:rPr>
              <a:t>Residuals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(Errors)</a:t>
            </a:r>
            <a:r>
              <a:rPr sz="18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difference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predicted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actual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(label)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latin typeface="Calibri"/>
                <a:cs typeface="Calibri"/>
              </a:rPr>
              <a:t>Residual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Histogram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diagram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frequency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residual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ranges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20820000">
            <a:off x="5911399" y="2724968"/>
            <a:ext cx="103644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800" dirty="0">
                <a:solidFill>
                  <a:srgbClr val="942093"/>
                </a:solidFill>
                <a:latin typeface="Calibri"/>
                <a:cs typeface="Calibri"/>
              </a:rPr>
              <a:t>Bad</a:t>
            </a:r>
            <a:r>
              <a:rPr sz="1800" spc="-25" dirty="0">
                <a:solidFill>
                  <a:srgbClr val="942093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942093"/>
                </a:solidFill>
                <a:latin typeface="Calibri"/>
                <a:cs typeface="Calibri"/>
              </a:rPr>
              <a:t>Mode</a:t>
            </a:r>
            <a:r>
              <a:rPr sz="2700" spc="-30" baseline="1543" dirty="0">
                <a:solidFill>
                  <a:srgbClr val="942093"/>
                </a:solidFill>
                <a:latin typeface="Calibri"/>
                <a:cs typeface="Calibri"/>
              </a:rPr>
              <a:t>l</a:t>
            </a:r>
            <a:endParaRPr sz="2700" baseline="1543" dirty="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3791" y="5163311"/>
            <a:ext cx="1837944" cy="34442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387878" y="5662136"/>
            <a:ext cx="360045" cy="0"/>
          </a:xfrm>
          <a:custGeom>
            <a:avLst/>
            <a:gdLst/>
            <a:ahLst/>
            <a:cxnLst/>
            <a:rect l="l" t="t" r="r" b="b"/>
            <a:pathLst>
              <a:path w="360044">
                <a:moveTo>
                  <a:pt x="0" y="0"/>
                </a:moveTo>
                <a:lnTo>
                  <a:pt x="360000" y="1"/>
                </a:lnTo>
              </a:path>
            </a:pathLst>
          </a:custGeom>
          <a:ln w="25400">
            <a:solidFill>
              <a:srgbClr val="94209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84650" y="5565647"/>
            <a:ext cx="11525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Bad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Example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67728" y="1886711"/>
            <a:ext cx="4904232" cy="249326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930969" y="1145540"/>
            <a:ext cx="7303770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5495290" algn="l"/>
              </a:tabLst>
            </a:pPr>
            <a:r>
              <a:rPr sz="1800" spc="-10" dirty="0">
                <a:latin typeface="Calibri"/>
                <a:cs typeface="Calibri"/>
              </a:rPr>
              <a:t>Predicted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vs.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True</a:t>
            </a:r>
            <a:r>
              <a:rPr sz="1800" dirty="0">
                <a:latin typeface="Calibri"/>
                <a:cs typeface="Calibri"/>
              </a:rPr>
              <a:t>	Residual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Histogram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800">
              <a:latin typeface="Calibri"/>
              <a:cs typeface="Calibri"/>
            </a:endParaRPr>
          </a:p>
          <a:p>
            <a:pPr marR="36195" algn="ctr">
              <a:lnSpc>
                <a:spcPct val="100000"/>
              </a:lnSpc>
            </a:pP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Residuals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317740" y="1649103"/>
            <a:ext cx="4338320" cy="2118995"/>
            <a:chOff x="7317740" y="1649103"/>
            <a:chExt cx="4338320" cy="2118995"/>
          </a:xfrm>
        </p:grpSpPr>
        <p:sp>
          <p:nvSpPr>
            <p:cNvPr id="20" name="object 20"/>
            <p:cNvSpPr/>
            <p:nvPr/>
          </p:nvSpPr>
          <p:spPr>
            <a:xfrm>
              <a:off x="7330440" y="1661803"/>
              <a:ext cx="3718560" cy="2093595"/>
            </a:xfrm>
            <a:custGeom>
              <a:avLst/>
              <a:gdLst/>
              <a:ahLst/>
              <a:cxnLst/>
              <a:rect l="l" t="t" r="r" b="b"/>
              <a:pathLst>
                <a:path w="3718559" h="2093595">
                  <a:moveTo>
                    <a:pt x="0" y="2032069"/>
                  </a:moveTo>
                  <a:lnTo>
                    <a:pt x="52377" y="2034270"/>
                  </a:lnTo>
                  <a:lnTo>
                    <a:pt x="104691" y="2036342"/>
                  </a:lnTo>
                  <a:lnTo>
                    <a:pt x="156879" y="2038156"/>
                  </a:lnTo>
                  <a:lnTo>
                    <a:pt x="208879" y="2039583"/>
                  </a:lnTo>
                  <a:lnTo>
                    <a:pt x="260628" y="2040494"/>
                  </a:lnTo>
                  <a:lnTo>
                    <a:pt x="312062" y="2040761"/>
                  </a:lnTo>
                  <a:lnTo>
                    <a:pt x="363120" y="2040253"/>
                  </a:lnTo>
                  <a:lnTo>
                    <a:pt x="413737" y="2038842"/>
                  </a:lnTo>
                  <a:lnTo>
                    <a:pt x="463852" y="2036400"/>
                  </a:lnTo>
                  <a:lnTo>
                    <a:pt x="513401" y="2032797"/>
                  </a:lnTo>
                  <a:lnTo>
                    <a:pt x="562322" y="2027903"/>
                  </a:lnTo>
                  <a:lnTo>
                    <a:pt x="610552" y="2021591"/>
                  </a:lnTo>
                  <a:lnTo>
                    <a:pt x="658028" y="2013732"/>
                  </a:lnTo>
                  <a:lnTo>
                    <a:pt x="704686" y="2004195"/>
                  </a:lnTo>
                  <a:lnTo>
                    <a:pt x="750465" y="1992853"/>
                  </a:lnTo>
                  <a:lnTo>
                    <a:pt x="795302" y="1979576"/>
                  </a:lnTo>
                  <a:lnTo>
                    <a:pt x="839133" y="1964235"/>
                  </a:lnTo>
                  <a:lnTo>
                    <a:pt x="881895" y="1946701"/>
                  </a:lnTo>
                  <a:lnTo>
                    <a:pt x="923527" y="1926846"/>
                  </a:lnTo>
                  <a:lnTo>
                    <a:pt x="963965" y="1904540"/>
                  </a:lnTo>
                  <a:lnTo>
                    <a:pt x="1003146" y="1879654"/>
                  </a:lnTo>
                  <a:lnTo>
                    <a:pt x="1041007" y="1852060"/>
                  </a:lnTo>
                  <a:lnTo>
                    <a:pt x="1077486" y="1821628"/>
                  </a:lnTo>
                  <a:lnTo>
                    <a:pt x="1112520" y="1788229"/>
                  </a:lnTo>
                  <a:lnTo>
                    <a:pt x="1161540" y="1729362"/>
                  </a:lnTo>
                  <a:lnTo>
                    <a:pt x="1184335" y="1695380"/>
                  </a:lnTo>
                  <a:lnTo>
                    <a:pt x="1206073" y="1658644"/>
                  </a:lnTo>
                  <a:lnTo>
                    <a:pt x="1226817" y="1619361"/>
                  </a:lnTo>
                  <a:lnTo>
                    <a:pt x="1246632" y="1577739"/>
                  </a:lnTo>
                  <a:lnTo>
                    <a:pt x="1265582" y="1533987"/>
                  </a:lnTo>
                  <a:lnTo>
                    <a:pt x="1283731" y="1488311"/>
                  </a:lnTo>
                  <a:lnTo>
                    <a:pt x="1301144" y="1440919"/>
                  </a:lnTo>
                  <a:lnTo>
                    <a:pt x="1317884" y="1392021"/>
                  </a:lnTo>
                  <a:lnTo>
                    <a:pt x="1334015" y="1341823"/>
                  </a:lnTo>
                  <a:lnTo>
                    <a:pt x="1349603" y="1290533"/>
                  </a:lnTo>
                  <a:lnTo>
                    <a:pt x="1364710" y="1238360"/>
                  </a:lnTo>
                  <a:lnTo>
                    <a:pt x="1379402" y="1185510"/>
                  </a:lnTo>
                  <a:lnTo>
                    <a:pt x="1393742" y="1132193"/>
                  </a:lnTo>
                  <a:lnTo>
                    <a:pt x="1407795" y="1078616"/>
                  </a:lnTo>
                  <a:lnTo>
                    <a:pt x="1421624" y="1024987"/>
                  </a:lnTo>
                  <a:lnTo>
                    <a:pt x="1435294" y="971514"/>
                  </a:lnTo>
                  <a:lnTo>
                    <a:pt x="1448870" y="918405"/>
                  </a:lnTo>
                  <a:lnTo>
                    <a:pt x="1462414" y="865867"/>
                  </a:lnTo>
                  <a:lnTo>
                    <a:pt x="1475993" y="814108"/>
                  </a:lnTo>
                  <a:lnTo>
                    <a:pt x="1489669" y="763337"/>
                  </a:lnTo>
                  <a:lnTo>
                    <a:pt x="1503506" y="713761"/>
                  </a:lnTo>
                  <a:lnTo>
                    <a:pt x="1517570" y="665589"/>
                  </a:lnTo>
                  <a:lnTo>
                    <a:pt x="1531924" y="619027"/>
                  </a:lnTo>
                  <a:lnTo>
                    <a:pt x="1546633" y="574284"/>
                  </a:lnTo>
                  <a:lnTo>
                    <a:pt x="1561760" y="531569"/>
                  </a:lnTo>
                  <a:lnTo>
                    <a:pt x="1577369" y="491088"/>
                  </a:lnTo>
                  <a:lnTo>
                    <a:pt x="1593526" y="453049"/>
                  </a:lnTo>
                  <a:lnTo>
                    <a:pt x="1610294" y="417661"/>
                  </a:lnTo>
                  <a:lnTo>
                    <a:pt x="1645920" y="355669"/>
                  </a:lnTo>
                  <a:lnTo>
                    <a:pt x="1684086" y="302452"/>
                  </a:lnTo>
                  <a:lnTo>
                    <a:pt x="1724084" y="254138"/>
                  </a:lnTo>
                  <a:lnTo>
                    <a:pt x="1765600" y="210573"/>
                  </a:lnTo>
                  <a:lnTo>
                    <a:pt x="1808321" y="171598"/>
                  </a:lnTo>
                  <a:lnTo>
                    <a:pt x="1851935" y="137059"/>
                  </a:lnTo>
                  <a:lnTo>
                    <a:pt x="1896129" y="106799"/>
                  </a:lnTo>
                  <a:lnTo>
                    <a:pt x="1940592" y="80661"/>
                  </a:lnTo>
                  <a:lnTo>
                    <a:pt x="1985010" y="58489"/>
                  </a:lnTo>
                  <a:lnTo>
                    <a:pt x="2029070" y="40127"/>
                  </a:lnTo>
                  <a:lnTo>
                    <a:pt x="2072461" y="25419"/>
                  </a:lnTo>
                  <a:lnTo>
                    <a:pt x="2114870" y="14209"/>
                  </a:lnTo>
                  <a:lnTo>
                    <a:pt x="2155983" y="6340"/>
                  </a:lnTo>
                  <a:lnTo>
                    <a:pt x="2195490" y="1655"/>
                  </a:lnTo>
                  <a:lnTo>
                    <a:pt x="2233076" y="0"/>
                  </a:lnTo>
                  <a:lnTo>
                    <a:pt x="2268430" y="1216"/>
                  </a:lnTo>
                  <a:lnTo>
                    <a:pt x="2336024" y="13641"/>
                  </a:lnTo>
                  <a:lnTo>
                    <a:pt x="2399261" y="45254"/>
                  </a:lnTo>
                  <a:lnTo>
                    <a:pt x="2455167" y="95484"/>
                  </a:lnTo>
                  <a:lnTo>
                    <a:pt x="2480787" y="127247"/>
                  </a:lnTo>
                  <a:lnTo>
                    <a:pt x="2505075" y="163264"/>
                  </a:lnTo>
                  <a:lnTo>
                    <a:pt x="2528196" y="203402"/>
                  </a:lnTo>
                  <a:lnTo>
                    <a:pt x="2550317" y="247528"/>
                  </a:lnTo>
                  <a:lnTo>
                    <a:pt x="2571605" y="295509"/>
                  </a:lnTo>
                  <a:lnTo>
                    <a:pt x="2592227" y="347210"/>
                  </a:lnTo>
                  <a:lnTo>
                    <a:pt x="2612349" y="402500"/>
                  </a:lnTo>
                  <a:lnTo>
                    <a:pt x="2632137" y="461244"/>
                  </a:lnTo>
                  <a:lnTo>
                    <a:pt x="2651760" y="523309"/>
                  </a:lnTo>
                  <a:lnTo>
                    <a:pt x="2670163" y="598760"/>
                  </a:lnTo>
                  <a:lnTo>
                    <a:pt x="2677551" y="641201"/>
                  </a:lnTo>
                  <a:lnTo>
                    <a:pt x="2683918" y="686398"/>
                  </a:lnTo>
                  <a:lnTo>
                    <a:pt x="2689404" y="734060"/>
                  </a:lnTo>
                  <a:lnTo>
                    <a:pt x="2694150" y="783894"/>
                  </a:lnTo>
                  <a:lnTo>
                    <a:pt x="2698295" y="835610"/>
                  </a:lnTo>
                  <a:lnTo>
                    <a:pt x="2701981" y="888916"/>
                  </a:lnTo>
                  <a:lnTo>
                    <a:pt x="2705348" y="943521"/>
                  </a:lnTo>
                  <a:lnTo>
                    <a:pt x="2708537" y="999134"/>
                  </a:lnTo>
                  <a:lnTo>
                    <a:pt x="2711687" y="1055463"/>
                  </a:lnTo>
                  <a:lnTo>
                    <a:pt x="2714939" y="1112217"/>
                  </a:lnTo>
                  <a:lnTo>
                    <a:pt x="2718435" y="1169104"/>
                  </a:lnTo>
                  <a:lnTo>
                    <a:pt x="2722313" y="1225833"/>
                  </a:lnTo>
                  <a:lnTo>
                    <a:pt x="2726715" y="1282114"/>
                  </a:lnTo>
                  <a:lnTo>
                    <a:pt x="2731782" y="1337654"/>
                  </a:lnTo>
                  <a:lnTo>
                    <a:pt x="2737653" y="1392162"/>
                  </a:lnTo>
                  <a:lnTo>
                    <a:pt x="2744469" y="1445346"/>
                  </a:lnTo>
                  <a:lnTo>
                    <a:pt x="2752371" y="1496917"/>
                  </a:lnTo>
                  <a:lnTo>
                    <a:pt x="2761499" y="1546581"/>
                  </a:lnTo>
                  <a:lnTo>
                    <a:pt x="2771993" y="1594048"/>
                  </a:lnTo>
                  <a:lnTo>
                    <a:pt x="2783994" y="1639027"/>
                  </a:lnTo>
                  <a:lnTo>
                    <a:pt x="2797643" y="1681226"/>
                  </a:lnTo>
                  <a:lnTo>
                    <a:pt x="2813080" y="1720353"/>
                  </a:lnTo>
                  <a:lnTo>
                    <a:pt x="2830445" y="1756118"/>
                  </a:lnTo>
                  <a:lnTo>
                    <a:pt x="3060620" y="1946225"/>
                  </a:lnTo>
                  <a:lnTo>
                    <a:pt x="3350895" y="2038736"/>
                  </a:lnTo>
                  <a:lnTo>
                    <a:pt x="3607831" y="2082194"/>
                  </a:lnTo>
                  <a:lnTo>
                    <a:pt x="3718560" y="2093029"/>
                  </a:lnTo>
                </a:path>
              </a:pathLst>
            </a:custGeom>
            <a:ln w="254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91400" y="2850515"/>
              <a:ext cx="4251960" cy="813435"/>
            </a:xfrm>
            <a:custGeom>
              <a:avLst/>
              <a:gdLst/>
              <a:ahLst/>
              <a:cxnLst/>
              <a:rect l="l" t="t" r="r" b="b"/>
              <a:pathLst>
                <a:path w="4251959" h="813435">
                  <a:moveTo>
                    <a:pt x="0" y="812877"/>
                  </a:moveTo>
                  <a:lnTo>
                    <a:pt x="944880" y="340437"/>
                  </a:lnTo>
                  <a:lnTo>
                    <a:pt x="997553" y="313917"/>
                  </a:lnTo>
                  <a:lnTo>
                    <a:pt x="1047179" y="287316"/>
                  </a:lnTo>
                  <a:lnTo>
                    <a:pt x="1094232" y="260823"/>
                  </a:lnTo>
                  <a:lnTo>
                    <a:pt x="1139184" y="234628"/>
                  </a:lnTo>
                  <a:lnTo>
                    <a:pt x="1182511" y="208921"/>
                  </a:lnTo>
                  <a:lnTo>
                    <a:pt x="1224686" y="183891"/>
                  </a:lnTo>
                  <a:lnTo>
                    <a:pt x="1266184" y="159729"/>
                  </a:lnTo>
                  <a:lnTo>
                    <a:pt x="1307479" y="136622"/>
                  </a:lnTo>
                  <a:lnTo>
                    <a:pt x="1349044" y="114763"/>
                  </a:lnTo>
                  <a:lnTo>
                    <a:pt x="1391355" y="94339"/>
                  </a:lnTo>
                  <a:lnTo>
                    <a:pt x="1434885" y="75540"/>
                  </a:lnTo>
                  <a:lnTo>
                    <a:pt x="1480108" y="58557"/>
                  </a:lnTo>
                  <a:lnTo>
                    <a:pt x="1527499" y="43579"/>
                  </a:lnTo>
                  <a:lnTo>
                    <a:pt x="1577531" y="30796"/>
                  </a:lnTo>
                  <a:lnTo>
                    <a:pt x="1630680" y="20397"/>
                  </a:lnTo>
                  <a:lnTo>
                    <a:pt x="1674973" y="13864"/>
                  </a:lnTo>
                  <a:lnTo>
                    <a:pt x="1721093" y="8665"/>
                  </a:lnTo>
                  <a:lnTo>
                    <a:pt x="1768839" y="4739"/>
                  </a:lnTo>
                  <a:lnTo>
                    <a:pt x="1818012" y="2026"/>
                  </a:lnTo>
                  <a:lnTo>
                    <a:pt x="1868412" y="466"/>
                  </a:lnTo>
                  <a:lnTo>
                    <a:pt x="1919837" y="0"/>
                  </a:lnTo>
                  <a:lnTo>
                    <a:pt x="1972090" y="566"/>
                  </a:lnTo>
                  <a:lnTo>
                    <a:pt x="2024969" y="2106"/>
                  </a:lnTo>
                  <a:lnTo>
                    <a:pt x="2078274" y="4559"/>
                  </a:lnTo>
                  <a:lnTo>
                    <a:pt x="2131806" y="7865"/>
                  </a:lnTo>
                  <a:lnTo>
                    <a:pt x="2185365" y="11964"/>
                  </a:lnTo>
                  <a:lnTo>
                    <a:pt x="2238751" y="16797"/>
                  </a:lnTo>
                  <a:lnTo>
                    <a:pt x="2291763" y="22303"/>
                  </a:lnTo>
                  <a:lnTo>
                    <a:pt x="2344202" y="28422"/>
                  </a:lnTo>
                  <a:lnTo>
                    <a:pt x="2395868" y="35094"/>
                  </a:lnTo>
                  <a:lnTo>
                    <a:pt x="2446561" y="42260"/>
                  </a:lnTo>
                  <a:lnTo>
                    <a:pt x="2496080" y="49859"/>
                  </a:lnTo>
                  <a:lnTo>
                    <a:pt x="2544226" y="57831"/>
                  </a:lnTo>
                  <a:lnTo>
                    <a:pt x="2590800" y="66117"/>
                  </a:lnTo>
                  <a:lnTo>
                    <a:pt x="2644567" y="76871"/>
                  </a:lnTo>
                  <a:lnTo>
                    <a:pt x="2697331" y="89051"/>
                  </a:lnTo>
                  <a:lnTo>
                    <a:pt x="2749156" y="102533"/>
                  </a:lnTo>
                  <a:lnTo>
                    <a:pt x="2800111" y="117194"/>
                  </a:lnTo>
                  <a:lnTo>
                    <a:pt x="2850263" y="132912"/>
                  </a:lnTo>
                  <a:lnTo>
                    <a:pt x="2899677" y="149564"/>
                  </a:lnTo>
                  <a:lnTo>
                    <a:pt x="2948422" y="167028"/>
                  </a:lnTo>
                  <a:lnTo>
                    <a:pt x="2996565" y="185179"/>
                  </a:lnTo>
                  <a:lnTo>
                    <a:pt x="3044171" y="203896"/>
                  </a:lnTo>
                  <a:lnTo>
                    <a:pt x="3091309" y="223056"/>
                  </a:lnTo>
                  <a:lnTo>
                    <a:pt x="3138044" y="242536"/>
                  </a:lnTo>
                  <a:lnTo>
                    <a:pt x="3184445" y="262212"/>
                  </a:lnTo>
                  <a:lnTo>
                    <a:pt x="3230578" y="281964"/>
                  </a:lnTo>
                  <a:lnTo>
                    <a:pt x="3276510" y="301667"/>
                  </a:lnTo>
                  <a:lnTo>
                    <a:pt x="3322308" y="321199"/>
                  </a:lnTo>
                  <a:lnTo>
                    <a:pt x="3368040" y="340437"/>
                  </a:lnTo>
                  <a:lnTo>
                    <a:pt x="3417426" y="361461"/>
                  </a:lnTo>
                  <a:lnTo>
                    <a:pt x="3467815" y="383732"/>
                  </a:lnTo>
                  <a:lnTo>
                    <a:pt x="3518855" y="407005"/>
                  </a:lnTo>
                  <a:lnTo>
                    <a:pt x="3570192" y="431037"/>
                  </a:lnTo>
                  <a:lnTo>
                    <a:pt x="3621475" y="455583"/>
                  </a:lnTo>
                  <a:lnTo>
                    <a:pt x="3672352" y="480401"/>
                  </a:lnTo>
                  <a:lnTo>
                    <a:pt x="3722470" y="505245"/>
                  </a:lnTo>
                  <a:lnTo>
                    <a:pt x="3771477" y="529873"/>
                  </a:lnTo>
                  <a:lnTo>
                    <a:pt x="3819022" y="554040"/>
                  </a:lnTo>
                  <a:lnTo>
                    <a:pt x="3864751" y="577503"/>
                  </a:lnTo>
                  <a:lnTo>
                    <a:pt x="3908312" y="600018"/>
                  </a:lnTo>
                  <a:lnTo>
                    <a:pt x="3949354" y="621340"/>
                  </a:lnTo>
                  <a:lnTo>
                    <a:pt x="3987524" y="641227"/>
                  </a:lnTo>
                  <a:lnTo>
                    <a:pt x="4022470" y="659433"/>
                  </a:lnTo>
                  <a:lnTo>
                    <a:pt x="4146946" y="726913"/>
                  </a:lnTo>
                  <a:lnTo>
                    <a:pt x="4208145" y="765252"/>
                  </a:lnTo>
                  <a:lnTo>
                    <a:pt x="4241720" y="789302"/>
                  </a:lnTo>
                  <a:lnTo>
                    <a:pt x="4251960" y="797637"/>
                  </a:lnTo>
                </a:path>
              </a:pathLst>
            </a:custGeom>
            <a:ln w="25400">
              <a:solidFill>
                <a:srgbClr val="9420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161648" y="4831588"/>
            <a:ext cx="44951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sz="16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closer</a:t>
            </a:r>
            <a:r>
              <a:rPr sz="16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of</a:t>
            </a:r>
            <a:r>
              <a:rPr sz="1600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frequently</a:t>
            </a:r>
            <a:r>
              <a:rPr sz="16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occurring</a:t>
            </a:r>
            <a:r>
              <a:rPr sz="16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residual</a:t>
            </a:r>
            <a:r>
              <a:rPr sz="16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values</a:t>
            </a:r>
            <a:r>
              <a:rPr sz="16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16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0070C0"/>
                </a:solidFill>
                <a:latin typeface="Calibri"/>
                <a:cs typeface="Calibri"/>
              </a:rPr>
              <a:t>0, </a:t>
            </a: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more</a:t>
            </a:r>
            <a:r>
              <a:rPr sz="16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70C0"/>
                </a:solidFill>
                <a:latin typeface="Calibri"/>
                <a:cs typeface="Calibri"/>
              </a:rPr>
              <a:t>accurate</a:t>
            </a:r>
            <a:r>
              <a:rPr sz="16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sz="16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070C0"/>
                </a:solidFill>
                <a:latin typeface="Calibri"/>
                <a:cs typeface="Calibri"/>
              </a:rPr>
              <a:t>ML</a:t>
            </a:r>
            <a:r>
              <a:rPr sz="16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070C0"/>
                </a:solidFill>
                <a:latin typeface="Calibri"/>
                <a:cs typeface="Calibri"/>
              </a:rPr>
              <a:t>model.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 rot="1800000">
            <a:off x="11102627" y="3285541"/>
            <a:ext cx="1038302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9"/>
              </a:lnSpc>
            </a:pPr>
            <a:r>
              <a:rPr sz="2700" baseline="1543" dirty="0">
                <a:solidFill>
                  <a:srgbClr val="942093"/>
                </a:solidFill>
                <a:latin typeface="Calibri"/>
                <a:cs typeface="Calibri"/>
              </a:rPr>
              <a:t>Bad</a:t>
            </a:r>
            <a:r>
              <a:rPr sz="2700" spc="-82" baseline="1543" dirty="0">
                <a:solidFill>
                  <a:srgbClr val="942093"/>
                </a:solidFill>
                <a:latin typeface="Calibri"/>
                <a:cs typeface="Calibri"/>
              </a:rPr>
              <a:t> </a:t>
            </a:r>
            <a:r>
              <a:rPr sz="2700" spc="-30" baseline="1543" dirty="0">
                <a:solidFill>
                  <a:srgbClr val="942093"/>
                </a:solidFill>
                <a:latin typeface="Calibri"/>
                <a:cs typeface="Calibri"/>
              </a:rPr>
              <a:t>Mo</a:t>
            </a:r>
            <a:r>
              <a:rPr sz="1800" spc="-20" dirty="0">
                <a:solidFill>
                  <a:srgbClr val="942093"/>
                </a:solidFill>
                <a:latin typeface="Calibri"/>
                <a:cs typeface="Calibri"/>
              </a:rPr>
              <a:t>del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54226" y="5113244"/>
            <a:ext cx="2945130" cy="523240"/>
          </a:xfrm>
          <a:prstGeom prst="rect">
            <a:avLst/>
          </a:prstGeom>
          <a:solidFill>
            <a:srgbClr val="CDEFFE"/>
          </a:solidFill>
        </p:spPr>
        <p:txBody>
          <a:bodyPr vert="horz" wrap="square" lIns="0" tIns="30480" rIns="0" bIns="0" rtlCol="0">
            <a:spAutoFit/>
          </a:bodyPr>
          <a:lstStyle/>
          <a:p>
            <a:pPr marL="90805" marR="183515">
              <a:lnSpc>
                <a:spcPct val="101400"/>
              </a:lnSpc>
              <a:spcBef>
                <a:spcPts val="240"/>
              </a:spcBef>
            </a:pPr>
            <a:r>
              <a:rPr sz="1400" dirty="0">
                <a:latin typeface="Calibri"/>
                <a:cs typeface="Calibri"/>
              </a:rPr>
              <a:t>Shaded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Aare: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Variance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predictions </a:t>
            </a:r>
            <a:r>
              <a:rPr sz="1400" dirty="0">
                <a:latin typeface="Calibri"/>
                <a:cs typeface="Calibri"/>
              </a:rPr>
              <a:t>around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that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mean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predicted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value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Core</a:t>
            </a:r>
            <a:r>
              <a:rPr spc="160" dirty="0"/>
              <a:t> </a:t>
            </a:r>
            <a:r>
              <a:rPr spc="55" dirty="0"/>
              <a:t>ML</a:t>
            </a:r>
            <a:r>
              <a:rPr spc="150" dirty="0"/>
              <a:t> </a:t>
            </a:r>
            <a:r>
              <a:rPr dirty="0"/>
              <a:t>Concepts</a:t>
            </a:r>
            <a:r>
              <a:rPr spc="160" dirty="0"/>
              <a:t> </a:t>
            </a:r>
            <a:r>
              <a:rPr dirty="0"/>
              <a:t>–</a:t>
            </a:r>
            <a:r>
              <a:rPr spc="165" dirty="0"/>
              <a:t> </a:t>
            </a:r>
            <a:r>
              <a:rPr dirty="0"/>
              <a:t>Evaluation</a:t>
            </a:r>
            <a:r>
              <a:rPr spc="155" dirty="0"/>
              <a:t> </a:t>
            </a:r>
            <a:r>
              <a:rPr dirty="0"/>
              <a:t>Metrics</a:t>
            </a:r>
            <a:r>
              <a:rPr spc="155" dirty="0"/>
              <a:t> </a:t>
            </a:r>
            <a:r>
              <a:rPr dirty="0"/>
              <a:t>for</a:t>
            </a:r>
            <a:r>
              <a:rPr spc="155" dirty="0"/>
              <a:t> </a:t>
            </a:r>
            <a:r>
              <a:rPr spc="-10" dirty="0"/>
              <a:t>Regression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620DD9-4846-8443-8453-1A9CBD697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15" y="1219200"/>
            <a:ext cx="10778769" cy="50961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8200" y="1136903"/>
            <a:ext cx="10601325" cy="5142865"/>
            <a:chOff x="838200" y="1136903"/>
            <a:chExt cx="10601325" cy="5142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136903"/>
              <a:ext cx="10600944" cy="45841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31552" y="1554479"/>
              <a:ext cx="1021079" cy="3596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36520" y="4716780"/>
              <a:ext cx="1576705" cy="1562735"/>
            </a:xfrm>
            <a:custGeom>
              <a:avLst/>
              <a:gdLst/>
              <a:ahLst/>
              <a:cxnLst/>
              <a:rect l="l" t="t" r="r" b="b"/>
              <a:pathLst>
                <a:path w="1576704" h="1562735">
                  <a:moveTo>
                    <a:pt x="101600" y="1537296"/>
                  </a:moveTo>
                  <a:lnTo>
                    <a:pt x="0" y="1537296"/>
                  </a:lnTo>
                  <a:lnTo>
                    <a:pt x="0" y="1562696"/>
                  </a:lnTo>
                  <a:lnTo>
                    <a:pt x="101600" y="1562696"/>
                  </a:lnTo>
                  <a:lnTo>
                    <a:pt x="101600" y="1537296"/>
                  </a:lnTo>
                  <a:close/>
                </a:path>
                <a:path w="1576704" h="1562735">
                  <a:moveTo>
                    <a:pt x="275691" y="1533588"/>
                  </a:moveTo>
                  <a:lnTo>
                    <a:pt x="250291" y="1533588"/>
                  </a:lnTo>
                  <a:lnTo>
                    <a:pt x="250291" y="1537296"/>
                  </a:lnTo>
                  <a:lnTo>
                    <a:pt x="177800" y="1537296"/>
                  </a:lnTo>
                  <a:lnTo>
                    <a:pt x="177800" y="1562696"/>
                  </a:lnTo>
                  <a:lnTo>
                    <a:pt x="275691" y="1562696"/>
                  </a:lnTo>
                  <a:lnTo>
                    <a:pt x="275691" y="1549996"/>
                  </a:lnTo>
                  <a:lnTo>
                    <a:pt x="275691" y="1537296"/>
                  </a:lnTo>
                  <a:lnTo>
                    <a:pt x="275691" y="1533588"/>
                  </a:lnTo>
                  <a:close/>
                </a:path>
                <a:path w="1576704" h="1562735">
                  <a:moveTo>
                    <a:pt x="275691" y="1355788"/>
                  </a:moveTo>
                  <a:lnTo>
                    <a:pt x="250291" y="1355788"/>
                  </a:lnTo>
                  <a:lnTo>
                    <a:pt x="250291" y="1457388"/>
                  </a:lnTo>
                  <a:lnTo>
                    <a:pt x="275691" y="1457388"/>
                  </a:lnTo>
                  <a:lnTo>
                    <a:pt x="275691" y="1355788"/>
                  </a:lnTo>
                  <a:close/>
                </a:path>
                <a:path w="1576704" h="1562735">
                  <a:moveTo>
                    <a:pt x="275691" y="1177988"/>
                  </a:moveTo>
                  <a:lnTo>
                    <a:pt x="250291" y="1177988"/>
                  </a:lnTo>
                  <a:lnTo>
                    <a:pt x="250291" y="1279588"/>
                  </a:lnTo>
                  <a:lnTo>
                    <a:pt x="275691" y="1279588"/>
                  </a:lnTo>
                  <a:lnTo>
                    <a:pt x="275691" y="1177988"/>
                  </a:lnTo>
                  <a:close/>
                </a:path>
                <a:path w="1576704" h="1562735">
                  <a:moveTo>
                    <a:pt x="275691" y="1000188"/>
                  </a:moveTo>
                  <a:lnTo>
                    <a:pt x="250291" y="1000188"/>
                  </a:lnTo>
                  <a:lnTo>
                    <a:pt x="250291" y="1101788"/>
                  </a:lnTo>
                  <a:lnTo>
                    <a:pt x="275691" y="1101788"/>
                  </a:lnTo>
                  <a:lnTo>
                    <a:pt x="275691" y="1000188"/>
                  </a:lnTo>
                  <a:close/>
                </a:path>
                <a:path w="1576704" h="1562735">
                  <a:moveTo>
                    <a:pt x="275691" y="822388"/>
                  </a:moveTo>
                  <a:lnTo>
                    <a:pt x="250291" y="822388"/>
                  </a:lnTo>
                  <a:lnTo>
                    <a:pt x="250291" y="923988"/>
                  </a:lnTo>
                  <a:lnTo>
                    <a:pt x="275691" y="923988"/>
                  </a:lnTo>
                  <a:lnTo>
                    <a:pt x="275691" y="822388"/>
                  </a:lnTo>
                  <a:close/>
                </a:path>
                <a:path w="1576704" h="1562735">
                  <a:moveTo>
                    <a:pt x="275691" y="644588"/>
                  </a:moveTo>
                  <a:lnTo>
                    <a:pt x="250291" y="644588"/>
                  </a:lnTo>
                  <a:lnTo>
                    <a:pt x="250291" y="746188"/>
                  </a:lnTo>
                  <a:lnTo>
                    <a:pt x="275691" y="746188"/>
                  </a:lnTo>
                  <a:lnTo>
                    <a:pt x="275691" y="644588"/>
                  </a:lnTo>
                  <a:close/>
                </a:path>
                <a:path w="1576704" h="1562735">
                  <a:moveTo>
                    <a:pt x="275691" y="466788"/>
                  </a:moveTo>
                  <a:lnTo>
                    <a:pt x="250291" y="466788"/>
                  </a:lnTo>
                  <a:lnTo>
                    <a:pt x="250291" y="568388"/>
                  </a:lnTo>
                  <a:lnTo>
                    <a:pt x="275691" y="568388"/>
                  </a:lnTo>
                  <a:lnTo>
                    <a:pt x="275691" y="466788"/>
                  </a:lnTo>
                  <a:close/>
                </a:path>
                <a:path w="1576704" h="1562735">
                  <a:moveTo>
                    <a:pt x="275691" y="288988"/>
                  </a:moveTo>
                  <a:lnTo>
                    <a:pt x="250291" y="288988"/>
                  </a:lnTo>
                  <a:lnTo>
                    <a:pt x="250291" y="390588"/>
                  </a:lnTo>
                  <a:lnTo>
                    <a:pt x="275691" y="390588"/>
                  </a:lnTo>
                  <a:lnTo>
                    <a:pt x="275691" y="288988"/>
                  </a:lnTo>
                  <a:close/>
                </a:path>
                <a:path w="1576704" h="1562735">
                  <a:moveTo>
                    <a:pt x="357543" y="193040"/>
                  </a:moveTo>
                  <a:lnTo>
                    <a:pt x="275691" y="193040"/>
                  </a:lnTo>
                  <a:lnTo>
                    <a:pt x="275691" y="111188"/>
                  </a:lnTo>
                  <a:lnTo>
                    <a:pt x="250291" y="111188"/>
                  </a:lnTo>
                  <a:lnTo>
                    <a:pt x="250291" y="193040"/>
                  </a:lnTo>
                  <a:lnTo>
                    <a:pt x="250291" y="212788"/>
                  </a:lnTo>
                  <a:lnTo>
                    <a:pt x="268643" y="212788"/>
                  </a:lnTo>
                  <a:lnTo>
                    <a:pt x="262991" y="218440"/>
                  </a:lnTo>
                  <a:lnTo>
                    <a:pt x="357543" y="218440"/>
                  </a:lnTo>
                  <a:lnTo>
                    <a:pt x="357543" y="212788"/>
                  </a:lnTo>
                  <a:lnTo>
                    <a:pt x="357543" y="205740"/>
                  </a:lnTo>
                  <a:lnTo>
                    <a:pt x="357543" y="193040"/>
                  </a:lnTo>
                  <a:close/>
                </a:path>
                <a:path w="1576704" h="1562735">
                  <a:moveTo>
                    <a:pt x="367703" y="25400"/>
                  </a:moveTo>
                  <a:lnTo>
                    <a:pt x="266103" y="25400"/>
                  </a:lnTo>
                  <a:lnTo>
                    <a:pt x="266103" y="50800"/>
                  </a:lnTo>
                  <a:lnTo>
                    <a:pt x="367703" y="50800"/>
                  </a:lnTo>
                  <a:lnTo>
                    <a:pt x="367703" y="25400"/>
                  </a:lnTo>
                  <a:close/>
                </a:path>
                <a:path w="1576704" h="1562735">
                  <a:moveTo>
                    <a:pt x="525983" y="205740"/>
                  </a:moveTo>
                  <a:lnTo>
                    <a:pt x="500583" y="193040"/>
                  </a:lnTo>
                  <a:lnTo>
                    <a:pt x="449783" y="167640"/>
                  </a:lnTo>
                  <a:lnTo>
                    <a:pt x="449783" y="193040"/>
                  </a:lnTo>
                  <a:lnTo>
                    <a:pt x="433743" y="193040"/>
                  </a:lnTo>
                  <a:lnTo>
                    <a:pt x="433743" y="218440"/>
                  </a:lnTo>
                  <a:lnTo>
                    <a:pt x="449783" y="218440"/>
                  </a:lnTo>
                  <a:lnTo>
                    <a:pt x="449783" y="243840"/>
                  </a:lnTo>
                  <a:lnTo>
                    <a:pt x="500583" y="218440"/>
                  </a:lnTo>
                  <a:lnTo>
                    <a:pt x="525983" y="205740"/>
                  </a:lnTo>
                  <a:close/>
                </a:path>
                <a:path w="1576704" h="1562735">
                  <a:moveTo>
                    <a:pt x="525983" y="38100"/>
                  </a:moveTo>
                  <a:lnTo>
                    <a:pt x="500583" y="25400"/>
                  </a:lnTo>
                  <a:lnTo>
                    <a:pt x="449783" y="0"/>
                  </a:lnTo>
                  <a:lnTo>
                    <a:pt x="449783" y="25400"/>
                  </a:lnTo>
                  <a:lnTo>
                    <a:pt x="443903" y="25400"/>
                  </a:lnTo>
                  <a:lnTo>
                    <a:pt x="443903" y="50800"/>
                  </a:lnTo>
                  <a:lnTo>
                    <a:pt x="449783" y="50800"/>
                  </a:lnTo>
                  <a:lnTo>
                    <a:pt x="449783" y="76200"/>
                  </a:lnTo>
                  <a:lnTo>
                    <a:pt x="500583" y="50800"/>
                  </a:lnTo>
                  <a:lnTo>
                    <a:pt x="525983" y="38100"/>
                  </a:lnTo>
                  <a:close/>
                </a:path>
                <a:path w="1576704" h="1562735">
                  <a:moveTo>
                    <a:pt x="895515" y="626630"/>
                  </a:moveTo>
                  <a:lnTo>
                    <a:pt x="819315" y="664730"/>
                  </a:lnTo>
                  <a:lnTo>
                    <a:pt x="895515" y="702830"/>
                  </a:lnTo>
                  <a:lnTo>
                    <a:pt x="895515" y="626630"/>
                  </a:lnTo>
                  <a:close/>
                </a:path>
                <a:path w="1576704" h="1562735">
                  <a:moveTo>
                    <a:pt x="897216" y="438670"/>
                  </a:moveTo>
                  <a:lnTo>
                    <a:pt x="895515" y="438670"/>
                  </a:lnTo>
                  <a:lnTo>
                    <a:pt x="895515" y="413270"/>
                  </a:lnTo>
                  <a:lnTo>
                    <a:pt x="819315" y="451370"/>
                  </a:lnTo>
                  <a:lnTo>
                    <a:pt x="895515" y="489470"/>
                  </a:lnTo>
                  <a:lnTo>
                    <a:pt x="895515" y="464070"/>
                  </a:lnTo>
                  <a:lnTo>
                    <a:pt x="897216" y="464070"/>
                  </a:lnTo>
                  <a:lnTo>
                    <a:pt x="897216" y="438670"/>
                  </a:lnTo>
                  <a:close/>
                </a:path>
                <a:path w="1576704" h="1562735">
                  <a:moveTo>
                    <a:pt x="1039456" y="652030"/>
                  </a:moveTo>
                  <a:lnTo>
                    <a:pt x="937856" y="652030"/>
                  </a:lnTo>
                  <a:lnTo>
                    <a:pt x="937856" y="677430"/>
                  </a:lnTo>
                  <a:lnTo>
                    <a:pt x="1039456" y="677430"/>
                  </a:lnTo>
                  <a:lnTo>
                    <a:pt x="1039456" y="652030"/>
                  </a:lnTo>
                  <a:close/>
                </a:path>
                <a:path w="1576704" h="1562735">
                  <a:moveTo>
                    <a:pt x="1075016" y="438670"/>
                  </a:moveTo>
                  <a:lnTo>
                    <a:pt x="973416" y="438670"/>
                  </a:lnTo>
                  <a:lnTo>
                    <a:pt x="973416" y="464070"/>
                  </a:lnTo>
                  <a:lnTo>
                    <a:pt x="1075016" y="464070"/>
                  </a:lnTo>
                  <a:lnTo>
                    <a:pt x="1075016" y="438670"/>
                  </a:lnTo>
                  <a:close/>
                </a:path>
                <a:path w="1576704" h="1562735">
                  <a:moveTo>
                    <a:pt x="1210652" y="1293634"/>
                  </a:moveTo>
                  <a:lnTo>
                    <a:pt x="1185252" y="1293634"/>
                  </a:lnTo>
                  <a:lnTo>
                    <a:pt x="1185252" y="1395234"/>
                  </a:lnTo>
                  <a:lnTo>
                    <a:pt x="1210652" y="1395234"/>
                  </a:lnTo>
                  <a:lnTo>
                    <a:pt x="1210652" y="1293634"/>
                  </a:lnTo>
                  <a:close/>
                </a:path>
                <a:path w="1576704" h="1562735">
                  <a:moveTo>
                    <a:pt x="1210652" y="1115834"/>
                  </a:moveTo>
                  <a:lnTo>
                    <a:pt x="1185252" y="1115834"/>
                  </a:lnTo>
                  <a:lnTo>
                    <a:pt x="1185252" y="1217434"/>
                  </a:lnTo>
                  <a:lnTo>
                    <a:pt x="1210652" y="1217434"/>
                  </a:lnTo>
                  <a:lnTo>
                    <a:pt x="1210652" y="1115834"/>
                  </a:lnTo>
                  <a:close/>
                </a:path>
                <a:path w="1576704" h="1562735">
                  <a:moveTo>
                    <a:pt x="1210652" y="938034"/>
                  </a:moveTo>
                  <a:lnTo>
                    <a:pt x="1185252" y="938034"/>
                  </a:lnTo>
                  <a:lnTo>
                    <a:pt x="1185252" y="1039634"/>
                  </a:lnTo>
                  <a:lnTo>
                    <a:pt x="1210652" y="1039634"/>
                  </a:lnTo>
                  <a:lnTo>
                    <a:pt x="1210652" y="938034"/>
                  </a:lnTo>
                  <a:close/>
                </a:path>
                <a:path w="1576704" h="1562735">
                  <a:moveTo>
                    <a:pt x="1210652" y="760234"/>
                  </a:moveTo>
                  <a:lnTo>
                    <a:pt x="1185252" y="760234"/>
                  </a:lnTo>
                  <a:lnTo>
                    <a:pt x="1185252" y="861834"/>
                  </a:lnTo>
                  <a:lnTo>
                    <a:pt x="1210652" y="861834"/>
                  </a:lnTo>
                  <a:lnTo>
                    <a:pt x="1210652" y="760234"/>
                  </a:lnTo>
                  <a:close/>
                </a:path>
                <a:path w="1576704" h="1562735">
                  <a:moveTo>
                    <a:pt x="1210652" y="582434"/>
                  </a:moveTo>
                  <a:lnTo>
                    <a:pt x="1185252" y="582434"/>
                  </a:lnTo>
                  <a:lnTo>
                    <a:pt x="1185252" y="652030"/>
                  </a:lnTo>
                  <a:lnTo>
                    <a:pt x="1115656" y="652030"/>
                  </a:lnTo>
                  <a:lnTo>
                    <a:pt x="1115656" y="677430"/>
                  </a:lnTo>
                  <a:lnTo>
                    <a:pt x="1185252" y="677430"/>
                  </a:lnTo>
                  <a:lnTo>
                    <a:pt x="1185252" y="684034"/>
                  </a:lnTo>
                  <a:lnTo>
                    <a:pt x="1210652" y="684034"/>
                  </a:lnTo>
                  <a:lnTo>
                    <a:pt x="1210652" y="677430"/>
                  </a:lnTo>
                  <a:lnTo>
                    <a:pt x="1210652" y="664730"/>
                  </a:lnTo>
                  <a:lnTo>
                    <a:pt x="1210652" y="652030"/>
                  </a:lnTo>
                  <a:lnTo>
                    <a:pt x="1210652" y="582434"/>
                  </a:lnTo>
                  <a:close/>
                </a:path>
                <a:path w="1576704" h="1562735">
                  <a:moveTo>
                    <a:pt x="1210652" y="438670"/>
                  </a:moveTo>
                  <a:lnTo>
                    <a:pt x="1151216" y="438670"/>
                  </a:lnTo>
                  <a:lnTo>
                    <a:pt x="1151216" y="464070"/>
                  </a:lnTo>
                  <a:lnTo>
                    <a:pt x="1185252" y="464070"/>
                  </a:lnTo>
                  <a:lnTo>
                    <a:pt x="1185252" y="506234"/>
                  </a:lnTo>
                  <a:lnTo>
                    <a:pt x="1210652" y="506234"/>
                  </a:lnTo>
                  <a:lnTo>
                    <a:pt x="1210652" y="464070"/>
                  </a:lnTo>
                  <a:lnTo>
                    <a:pt x="1210652" y="451370"/>
                  </a:lnTo>
                  <a:lnTo>
                    <a:pt x="1210652" y="438670"/>
                  </a:lnTo>
                  <a:close/>
                </a:path>
                <a:path w="1576704" h="1562735">
                  <a:moveTo>
                    <a:pt x="1221003" y="1537296"/>
                  </a:moveTo>
                  <a:lnTo>
                    <a:pt x="1210652" y="1537296"/>
                  </a:lnTo>
                  <a:lnTo>
                    <a:pt x="1210652" y="1471434"/>
                  </a:lnTo>
                  <a:lnTo>
                    <a:pt x="1185252" y="1471434"/>
                  </a:lnTo>
                  <a:lnTo>
                    <a:pt x="1185252" y="1562696"/>
                  </a:lnTo>
                  <a:lnTo>
                    <a:pt x="1221003" y="1562696"/>
                  </a:lnTo>
                  <a:lnTo>
                    <a:pt x="1221003" y="1549996"/>
                  </a:lnTo>
                  <a:lnTo>
                    <a:pt x="1221003" y="1537296"/>
                  </a:lnTo>
                  <a:close/>
                </a:path>
                <a:path w="1576704" h="1562735">
                  <a:moveTo>
                    <a:pt x="1398803" y="1537296"/>
                  </a:moveTo>
                  <a:lnTo>
                    <a:pt x="1297203" y="1537296"/>
                  </a:lnTo>
                  <a:lnTo>
                    <a:pt x="1297203" y="1562696"/>
                  </a:lnTo>
                  <a:lnTo>
                    <a:pt x="1398803" y="1562696"/>
                  </a:lnTo>
                  <a:lnTo>
                    <a:pt x="1398803" y="1537296"/>
                  </a:lnTo>
                  <a:close/>
                </a:path>
                <a:path w="1576704" h="1562735">
                  <a:moveTo>
                    <a:pt x="1576603" y="1537296"/>
                  </a:moveTo>
                  <a:lnTo>
                    <a:pt x="1475003" y="1537296"/>
                  </a:lnTo>
                  <a:lnTo>
                    <a:pt x="1475003" y="1562696"/>
                  </a:lnTo>
                  <a:lnTo>
                    <a:pt x="1576603" y="1562696"/>
                  </a:lnTo>
                  <a:lnTo>
                    <a:pt x="1576603" y="1537296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2290" y="1402914"/>
              <a:ext cx="3110865" cy="2831465"/>
            </a:xfrm>
            <a:custGeom>
              <a:avLst/>
              <a:gdLst/>
              <a:ahLst/>
              <a:cxnLst/>
              <a:rect l="l" t="t" r="r" b="b"/>
              <a:pathLst>
                <a:path w="3110865" h="2831465">
                  <a:moveTo>
                    <a:pt x="0" y="0"/>
                  </a:moveTo>
                  <a:lnTo>
                    <a:pt x="3110834" y="0"/>
                  </a:lnTo>
                  <a:lnTo>
                    <a:pt x="3110834" y="2830882"/>
                  </a:lnTo>
                  <a:lnTo>
                    <a:pt x="0" y="283088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Core</a:t>
            </a:r>
            <a:r>
              <a:rPr spc="175" dirty="0"/>
              <a:t> </a:t>
            </a:r>
            <a:r>
              <a:rPr spc="55" dirty="0"/>
              <a:t>ML</a:t>
            </a:r>
            <a:r>
              <a:rPr spc="170" dirty="0"/>
              <a:t> </a:t>
            </a:r>
            <a:r>
              <a:rPr dirty="0"/>
              <a:t>Concepts</a:t>
            </a:r>
            <a:r>
              <a:rPr spc="180" dirty="0"/>
              <a:t> </a:t>
            </a:r>
            <a:r>
              <a:rPr dirty="0"/>
              <a:t>–</a:t>
            </a:r>
            <a:r>
              <a:rPr spc="185" dirty="0"/>
              <a:t> </a:t>
            </a:r>
            <a:r>
              <a:rPr dirty="0"/>
              <a:t>Evaluation</a:t>
            </a:r>
            <a:r>
              <a:rPr spc="170" dirty="0"/>
              <a:t> </a:t>
            </a:r>
            <a:r>
              <a:rPr dirty="0"/>
              <a:t>Metrics</a:t>
            </a:r>
            <a:r>
              <a:rPr spc="170" dirty="0"/>
              <a:t> </a:t>
            </a:r>
            <a:r>
              <a:rPr dirty="0"/>
              <a:t>for</a:t>
            </a:r>
            <a:r>
              <a:rPr spc="170" dirty="0"/>
              <a:t> </a:t>
            </a:r>
            <a:r>
              <a:rPr dirty="0"/>
              <a:t>Regression</a:t>
            </a:r>
            <a:r>
              <a:rPr spc="17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47051" y="5964428"/>
            <a:ext cx="151066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Lower</a:t>
            </a:r>
            <a:r>
              <a:rPr sz="1800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70C0"/>
                </a:solidFill>
                <a:latin typeface="Calibri"/>
                <a:cs typeface="Calibri"/>
              </a:rPr>
              <a:t>value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ts val="2125"/>
              </a:lnSpc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better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79740" y="5964428"/>
            <a:ext cx="138176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Closer</a:t>
            </a:r>
            <a:r>
              <a:rPr sz="18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 the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better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91863" y="5964428"/>
            <a:ext cx="138176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Closer</a:t>
            </a:r>
            <a:r>
              <a:rPr sz="1800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0C0"/>
                </a:solidFill>
                <a:latin typeface="Calibri"/>
                <a:cs typeface="Calibri"/>
              </a:rPr>
              <a:t>0</a:t>
            </a:r>
            <a:r>
              <a:rPr sz="1800" spc="-25" dirty="0">
                <a:solidFill>
                  <a:srgbClr val="0070C0"/>
                </a:solidFill>
                <a:latin typeface="Calibri"/>
                <a:cs typeface="Calibri"/>
              </a:rPr>
              <a:t> the </a:t>
            </a:r>
            <a:r>
              <a:rPr sz="1800" spc="-10" dirty="0">
                <a:solidFill>
                  <a:srgbClr val="0070C0"/>
                </a:solidFill>
                <a:latin typeface="Calibri"/>
                <a:cs typeface="Calibri"/>
              </a:rPr>
              <a:t>better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11328" y="5526285"/>
            <a:ext cx="3689985" cy="753745"/>
          </a:xfrm>
          <a:custGeom>
            <a:avLst/>
            <a:gdLst/>
            <a:ahLst/>
            <a:cxnLst/>
            <a:rect l="l" t="t" r="r" b="b"/>
            <a:pathLst>
              <a:path w="3689984" h="753745">
                <a:moveTo>
                  <a:pt x="3689671" y="727779"/>
                </a:moveTo>
                <a:lnTo>
                  <a:pt x="3588071" y="727779"/>
                </a:lnTo>
                <a:lnTo>
                  <a:pt x="3588071" y="753179"/>
                </a:lnTo>
                <a:lnTo>
                  <a:pt x="3689671" y="753179"/>
                </a:lnTo>
                <a:lnTo>
                  <a:pt x="3689671" y="727779"/>
                </a:lnTo>
                <a:close/>
              </a:path>
              <a:path w="3689984" h="753745">
                <a:moveTo>
                  <a:pt x="3511871" y="727779"/>
                </a:moveTo>
                <a:lnTo>
                  <a:pt x="3410271" y="727779"/>
                </a:lnTo>
                <a:lnTo>
                  <a:pt x="3410271" y="753179"/>
                </a:lnTo>
                <a:lnTo>
                  <a:pt x="3511871" y="753179"/>
                </a:lnTo>
                <a:lnTo>
                  <a:pt x="3511871" y="727779"/>
                </a:lnTo>
                <a:close/>
              </a:path>
              <a:path w="3689984" h="753745">
                <a:moveTo>
                  <a:pt x="3334071" y="727779"/>
                </a:moveTo>
                <a:lnTo>
                  <a:pt x="3232471" y="727779"/>
                </a:lnTo>
                <a:lnTo>
                  <a:pt x="3232471" y="753179"/>
                </a:lnTo>
                <a:lnTo>
                  <a:pt x="3334071" y="753179"/>
                </a:lnTo>
                <a:lnTo>
                  <a:pt x="3334071" y="727779"/>
                </a:lnTo>
                <a:close/>
              </a:path>
              <a:path w="3689984" h="753745">
                <a:moveTo>
                  <a:pt x="3156271" y="727779"/>
                </a:moveTo>
                <a:lnTo>
                  <a:pt x="3054671" y="727779"/>
                </a:lnTo>
                <a:lnTo>
                  <a:pt x="3054671" y="753179"/>
                </a:lnTo>
                <a:lnTo>
                  <a:pt x="3156271" y="753179"/>
                </a:lnTo>
                <a:lnTo>
                  <a:pt x="3156271" y="727779"/>
                </a:lnTo>
                <a:close/>
              </a:path>
              <a:path w="3689984" h="753745">
                <a:moveTo>
                  <a:pt x="3030999" y="599052"/>
                </a:moveTo>
                <a:lnTo>
                  <a:pt x="3005599" y="599052"/>
                </a:lnTo>
                <a:lnTo>
                  <a:pt x="3005599" y="700652"/>
                </a:lnTo>
                <a:lnTo>
                  <a:pt x="3030999" y="700652"/>
                </a:lnTo>
                <a:lnTo>
                  <a:pt x="3030999" y="599052"/>
                </a:lnTo>
                <a:close/>
              </a:path>
              <a:path w="3689984" h="753745">
                <a:moveTo>
                  <a:pt x="3030999" y="421252"/>
                </a:moveTo>
                <a:lnTo>
                  <a:pt x="3005599" y="421252"/>
                </a:lnTo>
                <a:lnTo>
                  <a:pt x="3005599" y="522852"/>
                </a:lnTo>
                <a:lnTo>
                  <a:pt x="3030999" y="522852"/>
                </a:lnTo>
                <a:lnTo>
                  <a:pt x="3030999" y="421252"/>
                </a:lnTo>
                <a:close/>
              </a:path>
              <a:path w="3689984" h="753745">
                <a:moveTo>
                  <a:pt x="3030999" y="243452"/>
                </a:moveTo>
                <a:lnTo>
                  <a:pt x="3005599" y="243452"/>
                </a:lnTo>
                <a:lnTo>
                  <a:pt x="3005599" y="345052"/>
                </a:lnTo>
                <a:lnTo>
                  <a:pt x="3030999" y="345052"/>
                </a:lnTo>
                <a:lnTo>
                  <a:pt x="3030999" y="243452"/>
                </a:lnTo>
                <a:close/>
              </a:path>
              <a:path w="3689984" h="753745">
                <a:moveTo>
                  <a:pt x="3030999" y="65652"/>
                </a:moveTo>
                <a:lnTo>
                  <a:pt x="3005599" y="65652"/>
                </a:lnTo>
                <a:lnTo>
                  <a:pt x="3005599" y="167252"/>
                </a:lnTo>
                <a:lnTo>
                  <a:pt x="3030999" y="167252"/>
                </a:lnTo>
                <a:lnTo>
                  <a:pt x="3030999" y="65652"/>
                </a:lnTo>
                <a:close/>
              </a:path>
              <a:path w="3689984" h="753745">
                <a:moveTo>
                  <a:pt x="2969652" y="25400"/>
                </a:moveTo>
                <a:lnTo>
                  <a:pt x="2868052" y="25400"/>
                </a:lnTo>
                <a:lnTo>
                  <a:pt x="2868052" y="50800"/>
                </a:lnTo>
                <a:lnTo>
                  <a:pt x="2969652" y="50800"/>
                </a:lnTo>
                <a:lnTo>
                  <a:pt x="2969652" y="25400"/>
                </a:lnTo>
                <a:close/>
              </a:path>
              <a:path w="3689984" h="753745">
                <a:moveTo>
                  <a:pt x="2791852" y="25400"/>
                </a:moveTo>
                <a:lnTo>
                  <a:pt x="2690252" y="25400"/>
                </a:lnTo>
                <a:lnTo>
                  <a:pt x="2690252" y="50800"/>
                </a:lnTo>
                <a:lnTo>
                  <a:pt x="2791852" y="50800"/>
                </a:lnTo>
                <a:lnTo>
                  <a:pt x="2791852" y="25400"/>
                </a:lnTo>
                <a:close/>
              </a:path>
              <a:path w="3689984" h="753745">
                <a:moveTo>
                  <a:pt x="2614052" y="25400"/>
                </a:moveTo>
                <a:lnTo>
                  <a:pt x="2512452" y="25400"/>
                </a:lnTo>
                <a:lnTo>
                  <a:pt x="2512452" y="50800"/>
                </a:lnTo>
                <a:lnTo>
                  <a:pt x="2614052" y="50800"/>
                </a:lnTo>
                <a:lnTo>
                  <a:pt x="2614052" y="25400"/>
                </a:lnTo>
                <a:close/>
              </a:path>
              <a:path w="3689984" h="753745">
                <a:moveTo>
                  <a:pt x="2436252" y="25400"/>
                </a:moveTo>
                <a:lnTo>
                  <a:pt x="2334652" y="25400"/>
                </a:lnTo>
                <a:lnTo>
                  <a:pt x="2334652" y="50800"/>
                </a:lnTo>
                <a:lnTo>
                  <a:pt x="2436252" y="50800"/>
                </a:lnTo>
                <a:lnTo>
                  <a:pt x="2436252" y="25400"/>
                </a:lnTo>
                <a:close/>
              </a:path>
              <a:path w="3689984" h="753745">
                <a:moveTo>
                  <a:pt x="2258452" y="25400"/>
                </a:moveTo>
                <a:lnTo>
                  <a:pt x="2156852" y="25400"/>
                </a:lnTo>
                <a:lnTo>
                  <a:pt x="2156852" y="50800"/>
                </a:lnTo>
                <a:lnTo>
                  <a:pt x="2258452" y="50800"/>
                </a:lnTo>
                <a:lnTo>
                  <a:pt x="2258452" y="25400"/>
                </a:lnTo>
                <a:close/>
              </a:path>
              <a:path w="3689984" h="753745">
                <a:moveTo>
                  <a:pt x="2080652" y="25400"/>
                </a:moveTo>
                <a:lnTo>
                  <a:pt x="1979052" y="25400"/>
                </a:lnTo>
                <a:lnTo>
                  <a:pt x="1979052" y="50800"/>
                </a:lnTo>
                <a:lnTo>
                  <a:pt x="2080652" y="50800"/>
                </a:lnTo>
                <a:lnTo>
                  <a:pt x="2080652" y="25400"/>
                </a:lnTo>
                <a:close/>
              </a:path>
              <a:path w="3689984" h="753745">
                <a:moveTo>
                  <a:pt x="1902852" y="25400"/>
                </a:moveTo>
                <a:lnTo>
                  <a:pt x="1801252" y="25400"/>
                </a:lnTo>
                <a:lnTo>
                  <a:pt x="1801252" y="50800"/>
                </a:lnTo>
                <a:lnTo>
                  <a:pt x="1902852" y="50800"/>
                </a:lnTo>
                <a:lnTo>
                  <a:pt x="1902852" y="25400"/>
                </a:lnTo>
                <a:close/>
              </a:path>
              <a:path w="3689984" h="753745">
                <a:moveTo>
                  <a:pt x="1725052" y="25400"/>
                </a:moveTo>
                <a:lnTo>
                  <a:pt x="1623452" y="25400"/>
                </a:lnTo>
                <a:lnTo>
                  <a:pt x="1623452" y="50800"/>
                </a:lnTo>
                <a:lnTo>
                  <a:pt x="1725052" y="50800"/>
                </a:lnTo>
                <a:lnTo>
                  <a:pt x="1725052" y="25400"/>
                </a:lnTo>
                <a:close/>
              </a:path>
              <a:path w="3689984" h="753745">
                <a:moveTo>
                  <a:pt x="1547252" y="25400"/>
                </a:moveTo>
                <a:lnTo>
                  <a:pt x="1445652" y="25400"/>
                </a:lnTo>
                <a:lnTo>
                  <a:pt x="1445652" y="50800"/>
                </a:lnTo>
                <a:lnTo>
                  <a:pt x="1547252" y="50800"/>
                </a:lnTo>
                <a:lnTo>
                  <a:pt x="1547252" y="25400"/>
                </a:lnTo>
                <a:close/>
              </a:path>
              <a:path w="3689984" h="753745">
                <a:moveTo>
                  <a:pt x="1369452" y="25400"/>
                </a:moveTo>
                <a:lnTo>
                  <a:pt x="1267852" y="25400"/>
                </a:lnTo>
                <a:lnTo>
                  <a:pt x="1267852" y="50800"/>
                </a:lnTo>
                <a:lnTo>
                  <a:pt x="1369452" y="50800"/>
                </a:lnTo>
                <a:lnTo>
                  <a:pt x="1369452" y="25400"/>
                </a:lnTo>
                <a:close/>
              </a:path>
              <a:path w="3689984" h="753745">
                <a:moveTo>
                  <a:pt x="1191652" y="25400"/>
                </a:moveTo>
                <a:lnTo>
                  <a:pt x="1090052" y="25400"/>
                </a:lnTo>
                <a:lnTo>
                  <a:pt x="1090052" y="50800"/>
                </a:lnTo>
                <a:lnTo>
                  <a:pt x="1191652" y="50800"/>
                </a:lnTo>
                <a:lnTo>
                  <a:pt x="1191652" y="25400"/>
                </a:lnTo>
                <a:close/>
              </a:path>
              <a:path w="3689984" h="753745">
                <a:moveTo>
                  <a:pt x="1013852" y="25400"/>
                </a:moveTo>
                <a:lnTo>
                  <a:pt x="912252" y="25400"/>
                </a:lnTo>
                <a:lnTo>
                  <a:pt x="912252" y="50800"/>
                </a:lnTo>
                <a:lnTo>
                  <a:pt x="1013852" y="50800"/>
                </a:lnTo>
                <a:lnTo>
                  <a:pt x="1013852" y="25400"/>
                </a:lnTo>
                <a:close/>
              </a:path>
              <a:path w="3689984" h="753745">
                <a:moveTo>
                  <a:pt x="836052" y="25400"/>
                </a:moveTo>
                <a:lnTo>
                  <a:pt x="734452" y="25400"/>
                </a:lnTo>
                <a:lnTo>
                  <a:pt x="734452" y="50800"/>
                </a:lnTo>
                <a:lnTo>
                  <a:pt x="836052" y="50800"/>
                </a:lnTo>
                <a:lnTo>
                  <a:pt x="836052" y="25400"/>
                </a:lnTo>
                <a:close/>
              </a:path>
              <a:path w="3689984" h="753745">
                <a:moveTo>
                  <a:pt x="658252" y="25400"/>
                </a:moveTo>
                <a:lnTo>
                  <a:pt x="556652" y="25400"/>
                </a:lnTo>
                <a:lnTo>
                  <a:pt x="556652" y="50800"/>
                </a:lnTo>
                <a:lnTo>
                  <a:pt x="658252" y="50800"/>
                </a:lnTo>
                <a:lnTo>
                  <a:pt x="658252" y="25400"/>
                </a:lnTo>
                <a:close/>
              </a:path>
              <a:path w="3689984" h="753745">
                <a:moveTo>
                  <a:pt x="480452" y="25400"/>
                </a:moveTo>
                <a:lnTo>
                  <a:pt x="378852" y="25400"/>
                </a:lnTo>
                <a:lnTo>
                  <a:pt x="378852" y="50800"/>
                </a:lnTo>
                <a:lnTo>
                  <a:pt x="480452" y="50800"/>
                </a:lnTo>
                <a:lnTo>
                  <a:pt x="480452" y="25400"/>
                </a:lnTo>
                <a:close/>
              </a:path>
              <a:path w="3689984" h="753745">
                <a:moveTo>
                  <a:pt x="302652" y="25400"/>
                </a:moveTo>
                <a:lnTo>
                  <a:pt x="201052" y="25400"/>
                </a:lnTo>
                <a:lnTo>
                  <a:pt x="201052" y="50800"/>
                </a:lnTo>
                <a:lnTo>
                  <a:pt x="302652" y="50800"/>
                </a:lnTo>
                <a:lnTo>
                  <a:pt x="302652" y="25400"/>
                </a:lnTo>
                <a:close/>
              </a:path>
              <a:path w="3689984" h="75374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497" y="50800"/>
                </a:lnTo>
                <a:lnTo>
                  <a:pt x="63497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3689984" h="753745">
                <a:moveTo>
                  <a:pt x="76200" y="25400"/>
                </a:moveTo>
                <a:lnTo>
                  <a:pt x="63497" y="25400"/>
                </a:lnTo>
                <a:lnTo>
                  <a:pt x="63497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3689984" h="753745">
                <a:moveTo>
                  <a:pt x="124852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24852" y="50800"/>
                </a:lnTo>
                <a:lnTo>
                  <a:pt x="124852" y="254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423" y="1314593"/>
            <a:ext cx="2688590" cy="283019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680"/>
              </a:spcBef>
            </a:pPr>
            <a:r>
              <a:rPr sz="4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Machine Learning Solution </a:t>
            </a:r>
            <a:r>
              <a:rPr sz="4900" b="0" dirty="0">
                <a:solidFill>
                  <a:srgbClr val="FFFFFF"/>
                </a:solidFill>
                <a:latin typeface="Calibri Light"/>
                <a:cs typeface="Calibri Light"/>
              </a:rPr>
              <a:t>Core</a:t>
            </a:r>
            <a:r>
              <a:rPr sz="4900" b="0" spc="114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900" b="0" spc="-50" dirty="0">
                <a:solidFill>
                  <a:srgbClr val="FFFFFF"/>
                </a:solidFill>
                <a:latin typeface="Calibri Light"/>
                <a:cs typeface="Calibri Light"/>
              </a:rPr>
              <a:t>Tasks</a:t>
            </a:r>
            <a:endParaRPr sz="49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2367915" cy="6858000"/>
            <a:chOff x="-1" y="1"/>
            <a:chExt cx="2367915" cy="6858000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607060" cy="3234055"/>
            </a:xfrm>
            <a:custGeom>
              <a:avLst/>
              <a:gdLst/>
              <a:ahLst/>
              <a:cxnLst/>
              <a:rect l="l" t="t" r="r" b="b"/>
              <a:pathLst>
                <a:path w="607060" h="3234055">
                  <a:moveTo>
                    <a:pt x="606971" y="0"/>
                  </a:moveTo>
                  <a:lnTo>
                    <a:pt x="0" y="0"/>
                  </a:lnTo>
                  <a:lnTo>
                    <a:pt x="0" y="3233983"/>
                  </a:lnTo>
                  <a:lnTo>
                    <a:pt x="606971" y="3233983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8720" y="73151"/>
              <a:ext cx="1179195" cy="233045"/>
            </a:xfrm>
            <a:custGeom>
              <a:avLst/>
              <a:gdLst/>
              <a:ahLst/>
              <a:cxnLst/>
              <a:rect l="l" t="t" r="r" b="b"/>
              <a:pathLst>
                <a:path w="1179195" h="233045">
                  <a:moveTo>
                    <a:pt x="54356" y="203352"/>
                  </a:moveTo>
                  <a:lnTo>
                    <a:pt x="52222" y="191833"/>
                  </a:lnTo>
                  <a:lnTo>
                    <a:pt x="46405" y="182410"/>
                  </a:lnTo>
                  <a:lnTo>
                    <a:pt x="37757" y="176072"/>
                  </a:lnTo>
                  <a:lnTo>
                    <a:pt x="27178" y="173748"/>
                  </a:lnTo>
                  <a:lnTo>
                    <a:pt x="16598" y="176072"/>
                  </a:lnTo>
                  <a:lnTo>
                    <a:pt x="7950" y="182410"/>
                  </a:lnTo>
                  <a:lnTo>
                    <a:pt x="2133" y="191833"/>
                  </a:lnTo>
                  <a:lnTo>
                    <a:pt x="0" y="203352"/>
                  </a:lnTo>
                  <a:lnTo>
                    <a:pt x="2133" y="214884"/>
                  </a:lnTo>
                  <a:lnTo>
                    <a:pt x="7950" y="224294"/>
                  </a:lnTo>
                  <a:lnTo>
                    <a:pt x="16598" y="230644"/>
                  </a:lnTo>
                  <a:lnTo>
                    <a:pt x="27178" y="232968"/>
                  </a:lnTo>
                  <a:lnTo>
                    <a:pt x="37757" y="230644"/>
                  </a:lnTo>
                  <a:lnTo>
                    <a:pt x="46405" y="224294"/>
                  </a:lnTo>
                  <a:lnTo>
                    <a:pt x="52222" y="214884"/>
                  </a:lnTo>
                  <a:lnTo>
                    <a:pt x="54356" y="203352"/>
                  </a:lnTo>
                  <a:close/>
                </a:path>
                <a:path w="1179195" h="233045">
                  <a:moveTo>
                    <a:pt x="54356" y="29616"/>
                  </a:moveTo>
                  <a:lnTo>
                    <a:pt x="52222" y="18097"/>
                  </a:lnTo>
                  <a:lnTo>
                    <a:pt x="46405" y="8674"/>
                  </a:lnTo>
                  <a:lnTo>
                    <a:pt x="37757" y="2336"/>
                  </a:lnTo>
                  <a:lnTo>
                    <a:pt x="27178" y="0"/>
                  </a:lnTo>
                  <a:lnTo>
                    <a:pt x="16598" y="2336"/>
                  </a:lnTo>
                  <a:lnTo>
                    <a:pt x="7950" y="8674"/>
                  </a:lnTo>
                  <a:lnTo>
                    <a:pt x="2133" y="18097"/>
                  </a:lnTo>
                  <a:lnTo>
                    <a:pt x="0" y="29616"/>
                  </a:lnTo>
                  <a:lnTo>
                    <a:pt x="2133" y="41148"/>
                  </a:lnTo>
                  <a:lnTo>
                    <a:pt x="7950" y="50558"/>
                  </a:lnTo>
                  <a:lnTo>
                    <a:pt x="16598" y="56908"/>
                  </a:lnTo>
                  <a:lnTo>
                    <a:pt x="27178" y="59232"/>
                  </a:lnTo>
                  <a:lnTo>
                    <a:pt x="37757" y="56908"/>
                  </a:lnTo>
                  <a:lnTo>
                    <a:pt x="46405" y="50558"/>
                  </a:lnTo>
                  <a:lnTo>
                    <a:pt x="52222" y="41148"/>
                  </a:lnTo>
                  <a:lnTo>
                    <a:pt x="54356" y="29616"/>
                  </a:lnTo>
                  <a:close/>
                </a:path>
                <a:path w="1179195" h="233045">
                  <a:moveTo>
                    <a:pt x="179311" y="203352"/>
                  </a:moveTo>
                  <a:lnTo>
                    <a:pt x="177177" y="191833"/>
                  </a:lnTo>
                  <a:lnTo>
                    <a:pt x="171348" y="182410"/>
                  </a:lnTo>
                  <a:lnTo>
                    <a:pt x="162712" y="176072"/>
                  </a:lnTo>
                  <a:lnTo>
                    <a:pt x="152133" y="173748"/>
                  </a:lnTo>
                  <a:lnTo>
                    <a:pt x="141554" y="176072"/>
                  </a:lnTo>
                  <a:lnTo>
                    <a:pt x="132905" y="182410"/>
                  </a:lnTo>
                  <a:lnTo>
                    <a:pt x="127088" y="191833"/>
                  </a:lnTo>
                  <a:lnTo>
                    <a:pt x="124955" y="203352"/>
                  </a:lnTo>
                  <a:lnTo>
                    <a:pt x="127088" y="214884"/>
                  </a:lnTo>
                  <a:lnTo>
                    <a:pt x="132905" y="224294"/>
                  </a:lnTo>
                  <a:lnTo>
                    <a:pt x="141554" y="230644"/>
                  </a:lnTo>
                  <a:lnTo>
                    <a:pt x="152133" y="232968"/>
                  </a:lnTo>
                  <a:lnTo>
                    <a:pt x="162712" y="230644"/>
                  </a:lnTo>
                  <a:lnTo>
                    <a:pt x="171348" y="224294"/>
                  </a:lnTo>
                  <a:lnTo>
                    <a:pt x="177177" y="214884"/>
                  </a:lnTo>
                  <a:lnTo>
                    <a:pt x="179311" y="203352"/>
                  </a:lnTo>
                  <a:close/>
                </a:path>
                <a:path w="1179195" h="233045">
                  <a:moveTo>
                    <a:pt x="179311" y="29616"/>
                  </a:moveTo>
                  <a:lnTo>
                    <a:pt x="177177" y="18097"/>
                  </a:lnTo>
                  <a:lnTo>
                    <a:pt x="171348" y="8674"/>
                  </a:lnTo>
                  <a:lnTo>
                    <a:pt x="162712" y="2336"/>
                  </a:lnTo>
                  <a:lnTo>
                    <a:pt x="152133" y="0"/>
                  </a:lnTo>
                  <a:lnTo>
                    <a:pt x="141554" y="2336"/>
                  </a:lnTo>
                  <a:lnTo>
                    <a:pt x="132905" y="8674"/>
                  </a:lnTo>
                  <a:lnTo>
                    <a:pt x="127088" y="18097"/>
                  </a:lnTo>
                  <a:lnTo>
                    <a:pt x="124955" y="29616"/>
                  </a:lnTo>
                  <a:lnTo>
                    <a:pt x="127088" y="41148"/>
                  </a:lnTo>
                  <a:lnTo>
                    <a:pt x="132905" y="50558"/>
                  </a:lnTo>
                  <a:lnTo>
                    <a:pt x="141554" y="56908"/>
                  </a:lnTo>
                  <a:lnTo>
                    <a:pt x="152133" y="59232"/>
                  </a:lnTo>
                  <a:lnTo>
                    <a:pt x="162712" y="56908"/>
                  </a:lnTo>
                  <a:lnTo>
                    <a:pt x="171348" y="50558"/>
                  </a:lnTo>
                  <a:lnTo>
                    <a:pt x="177177" y="41148"/>
                  </a:lnTo>
                  <a:lnTo>
                    <a:pt x="179311" y="29616"/>
                  </a:lnTo>
                  <a:close/>
                </a:path>
                <a:path w="1179195" h="233045">
                  <a:moveTo>
                    <a:pt x="304279" y="203352"/>
                  </a:moveTo>
                  <a:lnTo>
                    <a:pt x="302133" y="191833"/>
                  </a:lnTo>
                  <a:lnTo>
                    <a:pt x="296316" y="182410"/>
                  </a:lnTo>
                  <a:lnTo>
                    <a:pt x="287667" y="176072"/>
                  </a:lnTo>
                  <a:lnTo>
                    <a:pt x="277088" y="173748"/>
                  </a:lnTo>
                  <a:lnTo>
                    <a:pt x="266509" y="176072"/>
                  </a:lnTo>
                  <a:lnTo>
                    <a:pt x="257860" y="182410"/>
                  </a:lnTo>
                  <a:lnTo>
                    <a:pt x="252044" y="191833"/>
                  </a:lnTo>
                  <a:lnTo>
                    <a:pt x="249910" y="203352"/>
                  </a:lnTo>
                  <a:lnTo>
                    <a:pt x="252044" y="214884"/>
                  </a:lnTo>
                  <a:lnTo>
                    <a:pt x="257860" y="224294"/>
                  </a:lnTo>
                  <a:lnTo>
                    <a:pt x="266509" y="230644"/>
                  </a:lnTo>
                  <a:lnTo>
                    <a:pt x="277088" y="232968"/>
                  </a:lnTo>
                  <a:lnTo>
                    <a:pt x="287667" y="230644"/>
                  </a:lnTo>
                  <a:lnTo>
                    <a:pt x="296316" y="224294"/>
                  </a:lnTo>
                  <a:lnTo>
                    <a:pt x="302133" y="214884"/>
                  </a:lnTo>
                  <a:lnTo>
                    <a:pt x="304279" y="203352"/>
                  </a:lnTo>
                  <a:close/>
                </a:path>
                <a:path w="1179195" h="233045">
                  <a:moveTo>
                    <a:pt x="304279" y="29616"/>
                  </a:moveTo>
                  <a:lnTo>
                    <a:pt x="302133" y="18097"/>
                  </a:lnTo>
                  <a:lnTo>
                    <a:pt x="296316" y="8674"/>
                  </a:lnTo>
                  <a:lnTo>
                    <a:pt x="287667" y="2336"/>
                  </a:lnTo>
                  <a:lnTo>
                    <a:pt x="277088" y="0"/>
                  </a:lnTo>
                  <a:lnTo>
                    <a:pt x="266509" y="2336"/>
                  </a:lnTo>
                  <a:lnTo>
                    <a:pt x="257860" y="8674"/>
                  </a:lnTo>
                  <a:lnTo>
                    <a:pt x="252044" y="18097"/>
                  </a:lnTo>
                  <a:lnTo>
                    <a:pt x="249910" y="29616"/>
                  </a:lnTo>
                  <a:lnTo>
                    <a:pt x="252044" y="41148"/>
                  </a:lnTo>
                  <a:lnTo>
                    <a:pt x="257860" y="50558"/>
                  </a:lnTo>
                  <a:lnTo>
                    <a:pt x="266509" y="56908"/>
                  </a:lnTo>
                  <a:lnTo>
                    <a:pt x="277088" y="59232"/>
                  </a:lnTo>
                  <a:lnTo>
                    <a:pt x="287667" y="56908"/>
                  </a:lnTo>
                  <a:lnTo>
                    <a:pt x="296316" y="50558"/>
                  </a:lnTo>
                  <a:lnTo>
                    <a:pt x="302133" y="41148"/>
                  </a:lnTo>
                  <a:lnTo>
                    <a:pt x="304279" y="29616"/>
                  </a:lnTo>
                  <a:close/>
                </a:path>
                <a:path w="1179195" h="233045">
                  <a:moveTo>
                    <a:pt x="429234" y="203352"/>
                  </a:moveTo>
                  <a:lnTo>
                    <a:pt x="427088" y="191833"/>
                  </a:lnTo>
                  <a:lnTo>
                    <a:pt x="421271" y="182410"/>
                  </a:lnTo>
                  <a:lnTo>
                    <a:pt x="412623" y="176072"/>
                  </a:lnTo>
                  <a:lnTo>
                    <a:pt x="402043" y="173748"/>
                  </a:lnTo>
                  <a:lnTo>
                    <a:pt x="391464" y="176072"/>
                  </a:lnTo>
                  <a:lnTo>
                    <a:pt x="382816" y="182410"/>
                  </a:lnTo>
                  <a:lnTo>
                    <a:pt x="376999" y="191833"/>
                  </a:lnTo>
                  <a:lnTo>
                    <a:pt x="374865" y="203352"/>
                  </a:lnTo>
                  <a:lnTo>
                    <a:pt x="376999" y="214884"/>
                  </a:lnTo>
                  <a:lnTo>
                    <a:pt x="382816" y="224294"/>
                  </a:lnTo>
                  <a:lnTo>
                    <a:pt x="391464" y="230644"/>
                  </a:lnTo>
                  <a:lnTo>
                    <a:pt x="402043" y="232968"/>
                  </a:lnTo>
                  <a:lnTo>
                    <a:pt x="412623" y="230644"/>
                  </a:lnTo>
                  <a:lnTo>
                    <a:pt x="421271" y="224294"/>
                  </a:lnTo>
                  <a:lnTo>
                    <a:pt x="427088" y="214884"/>
                  </a:lnTo>
                  <a:lnTo>
                    <a:pt x="429234" y="203352"/>
                  </a:lnTo>
                  <a:close/>
                </a:path>
                <a:path w="1179195" h="233045">
                  <a:moveTo>
                    <a:pt x="429234" y="29616"/>
                  </a:moveTo>
                  <a:lnTo>
                    <a:pt x="427088" y="18097"/>
                  </a:lnTo>
                  <a:lnTo>
                    <a:pt x="421271" y="8674"/>
                  </a:lnTo>
                  <a:lnTo>
                    <a:pt x="412623" y="2336"/>
                  </a:lnTo>
                  <a:lnTo>
                    <a:pt x="402043" y="0"/>
                  </a:lnTo>
                  <a:lnTo>
                    <a:pt x="391464" y="2336"/>
                  </a:lnTo>
                  <a:lnTo>
                    <a:pt x="382816" y="8674"/>
                  </a:lnTo>
                  <a:lnTo>
                    <a:pt x="376999" y="18097"/>
                  </a:lnTo>
                  <a:lnTo>
                    <a:pt x="374865" y="29616"/>
                  </a:lnTo>
                  <a:lnTo>
                    <a:pt x="376999" y="41148"/>
                  </a:lnTo>
                  <a:lnTo>
                    <a:pt x="382816" y="50558"/>
                  </a:lnTo>
                  <a:lnTo>
                    <a:pt x="391464" y="56908"/>
                  </a:lnTo>
                  <a:lnTo>
                    <a:pt x="402043" y="59232"/>
                  </a:lnTo>
                  <a:lnTo>
                    <a:pt x="412623" y="56908"/>
                  </a:lnTo>
                  <a:lnTo>
                    <a:pt x="421271" y="50558"/>
                  </a:lnTo>
                  <a:lnTo>
                    <a:pt x="427088" y="41148"/>
                  </a:lnTo>
                  <a:lnTo>
                    <a:pt x="429234" y="29616"/>
                  </a:lnTo>
                  <a:close/>
                </a:path>
                <a:path w="1179195" h="233045">
                  <a:moveTo>
                    <a:pt x="554177" y="203352"/>
                  </a:moveTo>
                  <a:lnTo>
                    <a:pt x="552043" y="191833"/>
                  </a:lnTo>
                  <a:lnTo>
                    <a:pt x="546214" y="182410"/>
                  </a:lnTo>
                  <a:lnTo>
                    <a:pt x="537578" y="176072"/>
                  </a:lnTo>
                  <a:lnTo>
                    <a:pt x="526999" y="173748"/>
                  </a:lnTo>
                  <a:lnTo>
                    <a:pt x="516420" y="176072"/>
                  </a:lnTo>
                  <a:lnTo>
                    <a:pt x="507771" y="182410"/>
                  </a:lnTo>
                  <a:lnTo>
                    <a:pt x="501954" y="191833"/>
                  </a:lnTo>
                  <a:lnTo>
                    <a:pt x="499821" y="203352"/>
                  </a:lnTo>
                  <a:lnTo>
                    <a:pt x="501954" y="214884"/>
                  </a:lnTo>
                  <a:lnTo>
                    <a:pt x="507771" y="224294"/>
                  </a:lnTo>
                  <a:lnTo>
                    <a:pt x="516420" y="230644"/>
                  </a:lnTo>
                  <a:lnTo>
                    <a:pt x="526999" y="232968"/>
                  </a:lnTo>
                  <a:lnTo>
                    <a:pt x="537578" y="230644"/>
                  </a:lnTo>
                  <a:lnTo>
                    <a:pt x="546214" y="224294"/>
                  </a:lnTo>
                  <a:lnTo>
                    <a:pt x="552043" y="214884"/>
                  </a:lnTo>
                  <a:lnTo>
                    <a:pt x="554177" y="203352"/>
                  </a:lnTo>
                  <a:close/>
                </a:path>
                <a:path w="1179195" h="233045">
                  <a:moveTo>
                    <a:pt x="554177" y="29616"/>
                  </a:moveTo>
                  <a:lnTo>
                    <a:pt x="552043" y="18097"/>
                  </a:lnTo>
                  <a:lnTo>
                    <a:pt x="546214" y="8674"/>
                  </a:lnTo>
                  <a:lnTo>
                    <a:pt x="537578" y="2336"/>
                  </a:lnTo>
                  <a:lnTo>
                    <a:pt x="526999" y="0"/>
                  </a:lnTo>
                  <a:lnTo>
                    <a:pt x="516420" y="2336"/>
                  </a:lnTo>
                  <a:lnTo>
                    <a:pt x="507771" y="8674"/>
                  </a:lnTo>
                  <a:lnTo>
                    <a:pt x="501954" y="18097"/>
                  </a:lnTo>
                  <a:lnTo>
                    <a:pt x="499821" y="29616"/>
                  </a:lnTo>
                  <a:lnTo>
                    <a:pt x="501954" y="41148"/>
                  </a:lnTo>
                  <a:lnTo>
                    <a:pt x="507771" y="50558"/>
                  </a:lnTo>
                  <a:lnTo>
                    <a:pt x="516420" y="56908"/>
                  </a:lnTo>
                  <a:lnTo>
                    <a:pt x="526999" y="59232"/>
                  </a:lnTo>
                  <a:lnTo>
                    <a:pt x="537578" y="56908"/>
                  </a:lnTo>
                  <a:lnTo>
                    <a:pt x="546214" y="50558"/>
                  </a:lnTo>
                  <a:lnTo>
                    <a:pt x="552043" y="41148"/>
                  </a:lnTo>
                  <a:lnTo>
                    <a:pt x="554177" y="29616"/>
                  </a:lnTo>
                  <a:close/>
                </a:path>
                <a:path w="1179195" h="233045">
                  <a:moveTo>
                    <a:pt x="679145" y="203352"/>
                  </a:moveTo>
                  <a:lnTo>
                    <a:pt x="676998" y="191833"/>
                  </a:lnTo>
                  <a:lnTo>
                    <a:pt x="671182" y="182410"/>
                  </a:lnTo>
                  <a:lnTo>
                    <a:pt x="662533" y="176072"/>
                  </a:lnTo>
                  <a:lnTo>
                    <a:pt x="651954" y="173748"/>
                  </a:lnTo>
                  <a:lnTo>
                    <a:pt x="641375" y="176072"/>
                  </a:lnTo>
                  <a:lnTo>
                    <a:pt x="632726" y="182410"/>
                  </a:lnTo>
                  <a:lnTo>
                    <a:pt x="626910" y="191833"/>
                  </a:lnTo>
                  <a:lnTo>
                    <a:pt x="624776" y="203352"/>
                  </a:lnTo>
                  <a:lnTo>
                    <a:pt x="626910" y="214884"/>
                  </a:lnTo>
                  <a:lnTo>
                    <a:pt x="632726" y="224294"/>
                  </a:lnTo>
                  <a:lnTo>
                    <a:pt x="641375" y="230644"/>
                  </a:lnTo>
                  <a:lnTo>
                    <a:pt x="651954" y="232968"/>
                  </a:lnTo>
                  <a:lnTo>
                    <a:pt x="662533" y="230644"/>
                  </a:lnTo>
                  <a:lnTo>
                    <a:pt x="671182" y="224294"/>
                  </a:lnTo>
                  <a:lnTo>
                    <a:pt x="676998" y="214884"/>
                  </a:lnTo>
                  <a:lnTo>
                    <a:pt x="679145" y="203352"/>
                  </a:lnTo>
                  <a:close/>
                </a:path>
                <a:path w="1179195" h="233045">
                  <a:moveTo>
                    <a:pt x="679145" y="29616"/>
                  </a:moveTo>
                  <a:lnTo>
                    <a:pt x="676998" y="18097"/>
                  </a:lnTo>
                  <a:lnTo>
                    <a:pt x="671182" y="8674"/>
                  </a:lnTo>
                  <a:lnTo>
                    <a:pt x="662533" y="2336"/>
                  </a:lnTo>
                  <a:lnTo>
                    <a:pt x="651954" y="0"/>
                  </a:lnTo>
                  <a:lnTo>
                    <a:pt x="641375" y="2336"/>
                  </a:lnTo>
                  <a:lnTo>
                    <a:pt x="632726" y="8674"/>
                  </a:lnTo>
                  <a:lnTo>
                    <a:pt x="626910" y="18097"/>
                  </a:lnTo>
                  <a:lnTo>
                    <a:pt x="624776" y="29616"/>
                  </a:lnTo>
                  <a:lnTo>
                    <a:pt x="626910" y="41148"/>
                  </a:lnTo>
                  <a:lnTo>
                    <a:pt x="632726" y="50558"/>
                  </a:lnTo>
                  <a:lnTo>
                    <a:pt x="641375" y="56908"/>
                  </a:lnTo>
                  <a:lnTo>
                    <a:pt x="651954" y="59232"/>
                  </a:lnTo>
                  <a:lnTo>
                    <a:pt x="662533" y="56908"/>
                  </a:lnTo>
                  <a:lnTo>
                    <a:pt x="671182" y="50558"/>
                  </a:lnTo>
                  <a:lnTo>
                    <a:pt x="676998" y="41148"/>
                  </a:lnTo>
                  <a:lnTo>
                    <a:pt x="679145" y="29616"/>
                  </a:lnTo>
                  <a:close/>
                </a:path>
                <a:path w="1179195" h="233045">
                  <a:moveTo>
                    <a:pt x="804100" y="203352"/>
                  </a:moveTo>
                  <a:lnTo>
                    <a:pt x="801954" y="191833"/>
                  </a:lnTo>
                  <a:lnTo>
                    <a:pt x="796137" y="182410"/>
                  </a:lnTo>
                  <a:lnTo>
                    <a:pt x="787488" y="176072"/>
                  </a:lnTo>
                  <a:lnTo>
                    <a:pt x="776909" y="173748"/>
                  </a:lnTo>
                  <a:lnTo>
                    <a:pt x="766330" y="176072"/>
                  </a:lnTo>
                  <a:lnTo>
                    <a:pt x="757682" y="182410"/>
                  </a:lnTo>
                  <a:lnTo>
                    <a:pt x="751865" y="191833"/>
                  </a:lnTo>
                  <a:lnTo>
                    <a:pt x="749731" y="203352"/>
                  </a:lnTo>
                  <a:lnTo>
                    <a:pt x="751865" y="214884"/>
                  </a:lnTo>
                  <a:lnTo>
                    <a:pt x="757682" y="224294"/>
                  </a:lnTo>
                  <a:lnTo>
                    <a:pt x="766330" y="230644"/>
                  </a:lnTo>
                  <a:lnTo>
                    <a:pt x="776909" y="232968"/>
                  </a:lnTo>
                  <a:lnTo>
                    <a:pt x="787488" y="230644"/>
                  </a:lnTo>
                  <a:lnTo>
                    <a:pt x="796137" y="224294"/>
                  </a:lnTo>
                  <a:lnTo>
                    <a:pt x="801954" y="214884"/>
                  </a:lnTo>
                  <a:lnTo>
                    <a:pt x="804100" y="203352"/>
                  </a:lnTo>
                  <a:close/>
                </a:path>
                <a:path w="1179195" h="233045">
                  <a:moveTo>
                    <a:pt x="804100" y="29616"/>
                  </a:moveTo>
                  <a:lnTo>
                    <a:pt x="801954" y="18097"/>
                  </a:lnTo>
                  <a:lnTo>
                    <a:pt x="796137" y="8674"/>
                  </a:lnTo>
                  <a:lnTo>
                    <a:pt x="787488" y="2336"/>
                  </a:lnTo>
                  <a:lnTo>
                    <a:pt x="776909" y="0"/>
                  </a:lnTo>
                  <a:lnTo>
                    <a:pt x="766330" y="2336"/>
                  </a:lnTo>
                  <a:lnTo>
                    <a:pt x="757682" y="8674"/>
                  </a:lnTo>
                  <a:lnTo>
                    <a:pt x="751865" y="18097"/>
                  </a:lnTo>
                  <a:lnTo>
                    <a:pt x="749731" y="29616"/>
                  </a:lnTo>
                  <a:lnTo>
                    <a:pt x="751865" y="41148"/>
                  </a:lnTo>
                  <a:lnTo>
                    <a:pt x="757682" y="50558"/>
                  </a:lnTo>
                  <a:lnTo>
                    <a:pt x="766330" y="56908"/>
                  </a:lnTo>
                  <a:lnTo>
                    <a:pt x="776909" y="59232"/>
                  </a:lnTo>
                  <a:lnTo>
                    <a:pt x="787488" y="56908"/>
                  </a:lnTo>
                  <a:lnTo>
                    <a:pt x="796137" y="50558"/>
                  </a:lnTo>
                  <a:lnTo>
                    <a:pt x="801954" y="41148"/>
                  </a:lnTo>
                  <a:lnTo>
                    <a:pt x="804100" y="29616"/>
                  </a:lnTo>
                  <a:close/>
                </a:path>
                <a:path w="1179195" h="233045">
                  <a:moveTo>
                    <a:pt x="929055" y="203352"/>
                  </a:moveTo>
                  <a:lnTo>
                    <a:pt x="926909" y="191833"/>
                  </a:lnTo>
                  <a:lnTo>
                    <a:pt x="921092" y="182410"/>
                  </a:lnTo>
                  <a:lnTo>
                    <a:pt x="912444" y="176072"/>
                  </a:lnTo>
                  <a:lnTo>
                    <a:pt x="901865" y="173748"/>
                  </a:lnTo>
                  <a:lnTo>
                    <a:pt x="891286" y="176072"/>
                  </a:lnTo>
                  <a:lnTo>
                    <a:pt x="882650" y="182410"/>
                  </a:lnTo>
                  <a:lnTo>
                    <a:pt x="876820" y="191833"/>
                  </a:lnTo>
                  <a:lnTo>
                    <a:pt x="874687" y="203352"/>
                  </a:lnTo>
                  <a:lnTo>
                    <a:pt x="876820" y="214884"/>
                  </a:lnTo>
                  <a:lnTo>
                    <a:pt x="882650" y="224294"/>
                  </a:lnTo>
                  <a:lnTo>
                    <a:pt x="891286" y="230644"/>
                  </a:lnTo>
                  <a:lnTo>
                    <a:pt x="901865" y="232968"/>
                  </a:lnTo>
                  <a:lnTo>
                    <a:pt x="912444" y="230644"/>
                  </a:lnTo>
                  <a:lnTo>
                    <a:pt x="921092" y="224294"/>
                  </a:lnTo>
                  <a:lnTo>
                    <a:pt x="926909" y="214884"/>
                  </a:lnTo>
                  <a:lnTo>
                    <a:pt x="929055" y="203352"/>
                  </a:lnTo>
                  <a:close/>
                </a:path>
                <a:path w="1179195" h="233045">
                  <a:moveTo>
                    <a:pt x="929055" y="29616"/>
                  </a:moveTo>
                  <a:lnTo>
                    <a:pt x="926909" y="18097"/>
                  </a:lnTo>
                  <a:lnTo>
                    <a:pt x="921092" y="8674"/>
                  </a:lnTo>
                  <a:lnTo>
                    <a:pt x="912444" y="2336"/>
                  </a:lnTo>
                  <a:lnTo>
                    <a:pt x="901865" y="0"/>
                  </a:lnTo>
                  <a:lnTo>
                    <a:pt x="891286" y="2336"/>
                  </a:lnTo>
                  <a:lnTo>
                    <a:pt x="882650" y="8674"/>
                  </a:lnTo>
                  <a:lnTo>
                    <a:pt x="876820" y="18097"/>
                  </a:lnTo>
                  <a:lnTo>
                    <a:pt x="874687" y="29616"/>
                  </a:lnTo>
                  <a:lnTo>
                    <a:pt x="876820" y="41148"/>
                  </a:lnTo>
                  <a:lnTo>
                    <a:pt x="882650" y="50558"/>
                  </a:lnTo>
                  <a:lnTo>
                    <a:pt x="891286" y="56908"/>
                  </a:lnTo>
                  <a:lnTo>
                    <a:pt x="901865" y="59232"/>
                  </a:lnTo>
                  <a:lnTo>
                    <a:pt x="912444" y="56908"/>
                  </a:lnTo>
                  <a:lnTo>
                    <a:pt x="921092" y="50558"/>
                  </a:lnTo>
                  <a:lnTo>
                    <a:pt x="926909" y="41148"/>
                  </a:lnTo>
                  <a:lnTo>
                    <a:pt x="929055" y="29616"/>
                  </a:lnTo>
                  <a:close/>
                </a:path>
                <a:path w="1179195" h="233045">
                  <a:moveTo>
                    <a:pt x="1054011" y="203352"/>
                  </a:moveTo>
                  <a:lnTo>
                    <a:pt x="1051864" y="191833"/>
                  </a:lnTo>
                  <a:lnTo>
                    <a:pt x="1046048" y="182410"/>
                  </a:lnTo>
                  <a:lnTo>
                    <a:pt x="1037399" y="176072"/>
                  </a:lnTo>
                  <a:lnTo>
                    <a:pt x="1026820" y="173748"/>
                  </a:lnTo>
                  <a:lnTo>
                    <a:pt x="1016241" y="176072"/>
                  </a:lnTo>
                  <a:lnTo>
                    <a:pt x="1007592" y="182410"/>
                  </a:lnTo>
                  <a:lnTo>
                    <a:pt x="1001776" y="191833"/>
                  </a:lnTo>
                  <a:lnTo>
                    <a:pt x="999642" y="203352"/>
                  </a:lnTo>
                  <a:lnTo>
                    <a:pt x="1001776" y="214884"/>
                  </a:lnTo>
                  <a:lnTo>
                    <a:pt x="1007592" y="224294"/>
                  </a:lnTo>
                  <a:lnTo>
                    <a:pt x="1016241" y="230644"/>
                  </a:lnTo>
                  <a:lnTo>
                    <a:pt x="1026820" y="232968"/>
                  </a:lnTo>
                  <a:lnTo>
                    <a:pt x="1037399" y="230644"/>
                  </a:lnTo>
                  <a:lnTo>
                    <a:pt x="1046048" y="224294"/>
                  </a:lnTo>
                  <a:lnTo>
                    <a:pt x="1051864" y="214884"/>
                  </a:lnTo>
                  <a:lnTo>
                    <a:pt x="1054011" y="203352"/>
                  </a:lnTo>
                  <a:close/>
                </a:path>
                <a:path w="1179195" h="233045">
                  <a:moveTo>
                    <a:pt x="1054011" y="29616"/>
                  </a:moveTo>
                  <a:lnTo>
                    <a:pt x="1051864" y="18097"/>
                  </a:lnTo>
                  <a:lnTo>
                    <a:pt x="1046048" y="8674"/>
                  </a:lnTo>
                  <a:lnTo>
                    <a:pt x="1037399" y="2336"/>
                  </a:lnTo>
                  <a:lnTo>
                    <a:pt x="1026820" y="0"/>
                  </a:lnTo>
                  <a:lnTo>
                    <a:pt x="1016241" y="2336"/>
                  </a:lnTo>
                  <a:lnTo>
                    <a:pt x="1007592" y="8674"/>
                  </a:lnTo>
                  <a:lnTo>
                    <a:pt x="1001776" y="18097"/>
                  </a:lnTo>
                  <a:lnTo>
                    <a:pt x="999642" y="29616"/>
                  </a:lnTo>
                  <a:lnTo>
                    <a:pt x="1001776" y="41148"/>
                  </a:lnTo>
                  <a:lnTo>
                    <a:pt x="1007592" y="50558"/>
                  </a:lnTo>
                  <a:lnTo>
                    <a:pt x="1016241" y="56908"/>
                  </a:lnTo>
                  <a:lnTo>
                    <a:pt x="1026820" y="59232"/>
                  </a:lnTo>
                  <a:lnTo>
                    <a:pt x="1037399" y="56908"/>
                  </a:lnTo>
                  <a:lnTo>
                    <a:pt x="1046048" y="50558"/>
                  </a:lnTo>
                  <a:lnTo>
                    <a:pt x="1051864" y="41148"/>
                  </a:lnTo>
                  <a:lnTo>
                    <a:pt x="1054011" y="29616"/>
                  </a:lnTo>
                  <a:close/>
                </a:path>
                <a:path w="1179195" h="233045">
                  <a:moveTo>
                    <a:pt x="1178966" y="203352"/>
                  </a:moveTo>
                  <a:lnTo>
                    <a:pt x="1176820" y="191833"/>
                  </a:lnTo>
                  <a:lnTo>
                    <a:pt x="1171003" y="182410"/>
                  </a:lnTo>
                  <a:lnTo>
                    <a:pt x="1162354" y="176072"/>
                  </a:lnTo>
                  <a:lnTo>
                    <a:pt x="1151775" y="173748"/>
                  </a:lnTo>
                  <a:lnTo>
                    <a:pt x="1141196" y="176072"/>
                  </a:lnTo>
                  <a:lnTo>
                    <a:pt x="1132547" y="182410"/>
                  </a:lnTo>
                  <a:lnTo>
                    <a:pt x="1126731" y="191833"/>
                  </a:lnTo>
                  <a:lnTo>
                    <a:pt x="1124597" y="203352"/>
                  </a:lnTo>
                  <a:lnTo>
                    <a:pt x="1126731" y="214884"/>
                  </a:lnTo>
                  <a:lnTo>
                    <a:pt x="1132547" y="224294"/>
                  </a:lnTo>
                  <a:lnTo>
                    <a:pt x="1141196" y="230644"/>
                  </a:lnTo>
                  <a:lnTo>
                    <a:pt x="1151775" y="232968"/>
                  </a:lnTo>
                  <a:lnTo>
                    <a:pt x="1162354" y="230644"/>
                  </a:lnTo>
                  <a:lnTo>
                    <a:pt x="1171003" y="224294"/>
                  </a:lnTo>
                  <a:lnTo>
                    <a:pt x="1176820" y="214884"/>
                  </a:lnTo>
                  <a:lnTo>
                    <a:pt x="1178966" y="203352"/>
                  </a:lnTo>
                  <a:close/>
                </a:path>
                <a:path w="1179195" h="233045">
                  <a:moveTo>
                    <a:pt x="1178966" y="29616"/>
                  </a:moveTo>
                  <a:lnTo>
                    <a:pt x="1176820" y="18097"/>
                  </a:lnTo>
                  <a:lnTo>
                    <a:pt x="1171003" y="8674"/>
                  </a:lnTo>
                  <a:lnTo>
                    <a:pt x="1162354" y="2336"/>
                  </a:lnTo>
                  <a:lnTo>
                    <a:pt x="1151775" y="0"/>
                  </a:lnTo>
                  <a:lnTo>
                    <a:pt x="1141196" y="2336"/>
                  </a:lnTo>
                  <a:lnTo>
                    <a:pt x="1132547" y="8674"/>
                  </a:lnTo>
                  <a:lnTo>
                    <a:pt x="1126731" y="18097"/>
                  </a:lnTo>
                  <a:lnTo>
                    <a:pt x="1124597" y="29616"/>
                  </a:lnTo>
                  <a:lnTo>
                    <a:pt x="1126731" y="41148"/>
                  </a:lnTo>
                  <a:lnTo>
                    <a:pt x="1132547" y="50558"/>
                  </a:lnTo>
                  <a:lnTo>
                    <a:pt x="1141196" y="56908"/>
                  </a:lnTo>
                  <a:lnTo>
                    <a:pt x="1151775" y="59232"/>
                  </a:lnTo>
                  <a:lnTo>
                    <a:pt x="1162354" y="56908"/>
                  </a:lnTo>
                  <a:lnTo>
                    <a:pt x="1171003" y="50558"/>
                  </a:lnTo>
                  <a:lnTo>
                    <a:pt x="1176820" y="41148"/>
                  </a:lnTo>
                  <a:lnTo>
                    <a:pt x="1178966" y="29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" y="3233983"/>
              <a:ext cx="607060" cy="3624579"/>
            </a:xfrm>
            <a:custGeom>
              <a:avLst/>
              <a:gdLst/>
              <a:ahLst/>
              <a:cxnLst/>
              <a:rect l="l" t="t" r="r" b="b"/>
              <a:pathLst>
                <a:path w="607060" h="3624579">
                  <a:moveTo>
                    <a:pt x="606971" y="0"/>
                  </a:moveTo>
                  <a:lnTo>
                    <a:pt x="0" y="0"/>
                  </a:lnTo>
                  <a:lnTo>
                    <a:pt x="0" y="3624014"/>
                  </a:lnTo>
                  <a:lnTo>
                    <a:pt x="606971" y="3624014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ML</a:t>
            </a:r>
            <a:r>
              <a:rPr spc="100" dirty="0"/>
              <a:t> </a:t>
            </a:r>
            <a:r>
              <a:rPr dirty="0"/>
              <a:t>Solution</a:t>
            </a:r>
            <a:r>
              <a:rPr spc="110" dirty="0"/>
              <a:t> </a:t>
            </a:r>
            <a:r>
              <a:rPr dirty="0"/>
              <a:t>Core</a:t>
            </a:r>
            <a:r>
              <a:rPr spc="110" dirty="0"/>
              <a:t> </a:t>
            </a:r>
            <a:r>
              <a:rPr dirty="0"/>
              <a:t>Tasks</a:t>
            </a:r>
            <a:r>
              <a:rPr spc="10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01285" y="3429000"/>
            <a:ext cx="1979295" cy="619400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3942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2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2981" y="1559894"/>
            <a:ext cx="4320540" cy="79375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311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20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Ingestion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0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Preparation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9500" y="1933867"/>
            <a:ext cx="923925" cy="1716405"/>
          </a:xfrm>
          <a:custGeom>
            <a:avLst/>
            <a:gdLst/>
            <a:ahLst/>
            <a:cxnLst/>
            <a:rect l="l" t="t" r="r" b="b"/>
            <a:pathLst>
              <a:path w="923925" h="1716404">
                <a:moveTo>
                  <a:pt x="20920" y="1689611"/>
                </a:moveTo>
                <a:lnTo>
                  <a:pt x="0" y="1690790"/>
                </a:lnTo>
                <a:lnTo>
                  <a:pt x="1428" y="1716149"/>
                </a:lnTo>
                <a:lnTo>
                  <a:pt x="23742" y="1714892"/>
                </a:lnTo>
                <a:lnTo>
                  <a:pt x="46649" y="1711067"/>
                </a:lnTo>
                <a:lnTo>
                  <a:pt x="69361" y="1704821"/>
                </a:lnTo>
                <a:lnTo>
                  <a:pt x="91818" y="1696264"/>
                </a:lnTo>
                <a:lnTo>
                  <a:pt x="105281" y="1689724"/>
                </a:lnTo>
                <a:lnTo>
                  <a:pt x="20243" y="1689724"/>
                </a:lnTo>
                <a:lnTo>
                  <a:pt x="20920" y="1689611"/>
                </a:lnTo>
                <a:close/>
              </a:path>
              <a:path w="923925" h="1716404">
                <a:moveTo>
                  <a:pt x="21620" y="1689572"/>
                </a:moveTo>
                <a:lnTo>
                  <a:pt x="20920" y="1689611"/>
                </a:lnTo>
                <a:lnTo>
                  <a:pt x="20243" y="1689724"/>
                </a:lnTo>
                <a:lnTo>
                  <a:pt x="21620" y="1689572"/>
                </a:lnTo>
                <a:close/>
              </a:path>
              <a:path w="923925" h="1716404">
                <a:moveTo>
                  <a:pt x="105595" y="1689572"/>
                </a:moveTo>
                <a:lnTo>
                  <a:pt x="21620" y="1689572"/>
                </a:lnTo>
                <a:lnTo>
                  <a:pt x="20243" y="1689724"/>
                </a:lnTo>
                <a:lnTo>
                  <a:pt x="105281" y="1689724"/>
                </a:lnTo>
                <a:lnTo>
                  <a:pt x="105595" y="1689572"/>
                </a:lnTo>
                <a:close/>
              </a:path>
              <a:path w="923925" h="1716404">
                <a:moveTo>
                  <a:pt x="41184" y="1686228"/>
                </a:moveTo>
                <a:lnTo>
                  <a:pt x="20920" y="1689611"/>
                </a:lnTo>
                <a:lnTo>
                  <a:pt x="21620" y="1689572"/>
                </a:lnTo>
                <a:lnTo>
                  <a:pt x="105595" y="1689572"/>
                </a:lnTo>
                <a:lnTo>
                  <a:pt x="112119" y="1686403"/>
                </a:lnTo>
                <a:lnTo>
                  <a:pt x="40546" y="1686403"/>
                </a:lnTo>
                <a:lnTo>
                  <a:pt x="41184" y="1686228"/>
                </a:lnTo>
                <a:close/>
              </a:path>
              <a:path w="923925" h="1716404">
                <a:moveTo>
                  <a:pt x="41821" y="1686121"/>
                </a:moveTo>
                <a:lnTo>
                  <a:pt x="41184" y="1686228"/>
                </a:lnTo>
                <a:lnTo>
                  <a:pt x="40546" y="1686403"/>
                </a:lnTo>
                <a:lnTo>
                  <a:pt x="41821" y="1686121"/>
                </a:lnTo>
                <a:close/>
              </a:path>
              <a:path w="923925" h="1716404">
                <a:moveTo>
                  <a:pt x="112699" y="1686121"/>
                </a:moveTo>
                <a:lnTo>
                  <a:pt x="41821" y="1686121"/>
                </a:lnTo>
                <a:lnTo>
                  <a:pt x="40546" y="1686403"/>
                </a:lnTo>
                <a:lnTo>
                  <a:pt x="112119" y="1686403"/>
                </a:lnTo>
                <a:lnTo>
                  <a:pt x="112699" y="1686121"/>
                </a:lnTo>
                <a:close/>
              </a:path>
              <a:path w="923925" h="1716404">
                <a:moveTo>
                  <a:pt x="61459" y="1680651"/>
                </a:moveTo>
                <a:lnTo>
                  <a:pt x="41184" y="1686228"/>
                </a:lnTo>
                <a:lnTo>
                  <a:pt x="41821" y="1686121"/>
                </a:lnTo>
                <a:lnTo>
                  <a:pt x="112699" y="1686121"/>
                </a:lnTo>
                <a:lnTo>
                  <a:pt x="113981" y="1685499"/>
                </a:lnTo>
                <a:lnTo>
                  <a:pt x="121831" y="1680870"/>
                </a:lnTo>
                <a:lnTo>
                  <a:pt x="60885" y="1680870"/>
                </a:lnTo>
                <a:lnTo>
                  <a:pt x="61459" y="1680651"/>
                </a:lnTo>
                <a:close/>
              </a:path>
              <a:path w="923925" h="1716404">
                <a:moveTo>
                  <a:pt x="62039" y="1680491"/>
                </a:moveTo>
                <a:lnTo>
                  <a:pt x="61459" y="1680651"/>
                </a:lnTo>
                <a:lnTo>
                  <a:pt x="60885" y="1680870"/>
                </a:lnTo>
                <a:lnTo>
                  <a:pt x="62039" y="1680491"/>
                </a:lnTo>
                <a:close/>
              </a:path>
              <a:path w="923925" h="1716404">
                <a:moveTo>
                  <a:pt x="122473" y="1680491"/>
                </a:moveTo>
                <a:lnTo>
                  <a:pt x="62039" y="1680491"/>
                </a:lnTo>
                <a:lnTo>
                  <a:pt x="60885" y="1680870"/>
                </a:lnTo>
                <a:lnTo>
                  <a:pt x="121831" y="1680870"/>
                </a:lnTo>
                <a:lnTo>
                  <a:pt x="122473" y="1680491"/>
                </a:lnTo>
                <a:close/>
              </a:path>
              <a:path w="923925" h="1716404">
                <a:moveTo>
                  <a:pt x="81736" y="1672923"/>
                </a:moveTo>
                <a:lnTo>
                  <a:pt x="61459" y="1680651"/>
                </a:lnTo>
                <a:lnTo>
                  <a:pt x="62039" y="1680491"/>
                </a:lnTo>
                <a:lnTo>
                  <a:pt x="122473" y="1680491"/>
                </a:lnTo>
                <a:lnTo>
                  <a:pt x="134888" y="1673171"/>
                </a:lnTo>
                <a:lnTo>
                  <a:pt x="81225" y="1673171"/>
                </a:lnTo>
                <a:lnTo>
                  <a:pt x="81736" y="1672923"/>
                </a:lnTo>
                <a:close/>
              </a:path>
              <a:path w="923925" h="1716404">
                <a:moveTo>
                  <a:pt x="82251" y="1672727"/>
                </a:moveTo>
                <a:lnTo>
                  <a:pt x="81736" y="1672923"/>
                </a:lnTo>
                <a:lnTo>
                  <a:pt x="81225" y="1673171"/>
                </a:lnTo>
                <a:lnTo>
                  <a:pt x="82251" y="1672727"/>
                </a:lnTo>
                <a:close/>
              </a:path>
              <a:path w="923925" h="1716404">
                <a:moveTo>
                  <a:pt x="135641" y="1672727"/>
                </a:moveTo>
                <a:lnTo>
                  <a:pt x="82251" y="1672727"/>
                </a:lnTo>
                <a:lnTo>
                  <a:pt x="81225" y="1673171"/>
                </a:lnTo>
                <a:lnTo>
                  <a:pt x="134888" y="1673171"/>
                </a:lnTo>
                <a:lnTo>
                  <a:pt x="135641" y="1672727"/>
                </a:lnTo>
                <a:close/>
              </a:path>
              <a:path w="923925" h="1716404">
                <a:moveTo>
                  <a:pt x="149877" y="1662875"/>
                </a:moveTo>
                <a:lnTo>
                  <a:pt x="102422" y="1662875"/>
                </a:lnTo>
                <a:lnTo>
                  <a:pt x="101521" y="1663358"/>
                </a:lnTo>
                <a:lnTo>
                  <a:pt x="81736" y="1672923"/>
                </a:lnTo>
                <a:lnTo>
                  <a:pt x="82251" y="1672727"/>
                </a:lnTo>
                <a:lnTo>
                  <a:pt x="135641" y="1672727"/>
                </a:lnTo>
                <a:lnTo>
                  <a:pt x="135809" y="1672628"/>
                </a:lnTo>
                <a:lnTo>
                  <a:pt x="149877" y="1662875"/>
                </a:lnTo>
                <a:close/>
              </a:path>
              <a:path w="923925" h="1716404">
                <a:moveTo>
                  <a:pt x="101950" y="1663105"/>
                </a:moveTo>
                <a:lnTo>
                  <a:pt x="101429" y="1663358"/>
                </a:lnTo>
                <a:lnTo>
                  <a:pt x="101950" y="1663105"/>
                </a:lnTo>
                <a:close/>
              </a:path>
              <a:path w="923925" h="1716404">
                <a:moveTo>
                  <a:pt x="102422" y="1662875"/>
                </a:moveTo>
                <a:lnTo>
                  <a:pt x="101950" y="1663105"/>
                </a:lnTo>
                <a:lnTo>
                  <a:pt x="101521" y="1663358"/>
                </a:lnTo>
                <a:lnTo>
                  <a:pt x="102422" y="1662875"/>
                </a:lnTo>
                <a:close/>
              </a:path>
              <a:path w="923925" h="1716404">
                <a:moveTo>
                  <a:pt x="165756" y="1650984"/>
                </a:moveTo>
                <a:lnTo>
                  <a:pt x="122508" y="1650984"/>
                </a:lnTo>
                <a:lnTo>
                  <a:pt x="121723" y="1651487"/>
                </a:lnTo>
                <a:lnTo>
                  <a:pt x="101950" y="1663105"/>
                </a:lnTo>
                <a:lnTo>
                  <a:pt x="102422" y="1662875"/>
                </a:lnTo>
                <a:lnTo>
                  <a:pt x="149877" y="1662875"/>
                </a:lnTo>
                <a:lnTo>
                  <a:pt x="157276" y="1657746"/>
                </a:lnTo>
                <a:lnTo>
                  <a:pt x="165756" y="1650984"/>
                </a:lnTo>
                <a:close/>
              </a:path>
              <a:path w="923925" h="1716404">
                <a:moveTo>
                  <a:pt x="122110" y="1651219"/>
                </a:moveTo>
                <a:lnTo>
                  <a:pt x="121655" y="1651487"/>
                </a:lnTo>
                <a:lnTo>
                  <a:pt x="122110" y="1651219"/>
                </a:lnTo>
                <a:close/>
              </a:path>
              <a:path w="923925" h="1716404">
                <a:moveTo>
                  <a:pt x="122508" y="1650984"/>
                </a:moveTo>
                <a:lnTo>
                  <a:pt x="122110" y="1651219"/>
                </a:lnTo>
                <a:lnTo>
                  <a:pt x="121723" y="1651487"/>
                </a:lnTo>
                <a:lnTo>
                  <a:pt x="122508" y="1650984"/>
                </a:lnTo>
                <a:close/>
              </a:path>
              <a:path w="923925" h="1716404">
                <a:moveTo>
                  <a:pt x="182591" y="1637113"/>
                </a:moveTo>
                <a:lnTo>
                  <a:pt x="142455" y="1637113"/>
                </a:lnTo>
                <a:lnTo>
                  <a:pt x="141773" y="1637621"/>
                </a:lnTo>
                <a:lnTo>
                  <a:pt x="122110" y="1651219"/>
                </a:lnTo>
                <a:lnTo>
                  <a:pt x="122508" y="1650984"/>
                </a:lnTo>
                <a:lnTo>
                  <a:pt x="165756" y="1650984"/>
                </a:lnTo>
                <a:lnTo>
                  <a:pt x="178351" y="1640941"/>
                </a:lnTo>
                <a:lnTo>
                  <a:pt x="182591" y="1637113"/>
                </a:lnTo>
                <a:close/>
              </a:path>
              <a:path w="923925" h="1716404">
                <a:moveTo>
                  <a:pt x="142111" y="1637352"/>
                </a:moveTo>
                <a:lnTo>
                  <a:pt x="141723" y="1637621"/>
                </a:lnTo>
                <a:lnTo>
                  <a:pt x="142111" y="1637352"/>
                </a:lnTo>
                <a:close/>
              </a:path>
              <a:path w="923925" h="1716404">
                <a:moveTo>
                  <a:pt x="142455" y="1637113"/>
                </a:moveTo>
                <a:lnTo>
                  <a:pt x="142111" y="1637352"/>
                </a:lnTo>
                <a:lnTo>
                  <a:pt x="141773" y="1637621"/>
                </a:lnTo>
                <a:lnTo>
                  <a:pt x="142455" y="1637113"/>
                </a:lnTo>
                <a:close/>
              </a:path>
              <a:path w="923925" h="1716404">
                <a:moveTo>
                  <a:pt x="199967" y="1621325"/>
                </a:moveTo>
                <a:lnTo>
                  <a:pt x="162210" y="1621325"/>
                </a:lnTo>
                <a:lnTo>
                  <a:pt x="161618" y="1621826"/>
                </a:lnTo>
                <a:lnTo>
                  <a:pt x="142111" y="1637352"/>
                </a:lnTo>
                <a:lnTo>
                  <a:pt x="142455" y="1637113"/>
                </a:lnTo>
                <a:lnTo>
                  <a:pt x="182591" y="1637113"/>
                </a:lnTo>
                <a:lnTo>
                  <a:pt x="199002" y="1622299"/>
                </a:lnTo>
                <a:lnTo>
                  <a:pt x="199967" y="1621325"/>
                </a:lnTo>
                <a:close/>
              </a:path>
              <a:path w="923925" h="1716404">
                <a:moveTo>
                  <a:pt x="161901" y="1621571"/>
                </a:moveTo>
                <a:lnTo>
                  <a:pt x="161581" y="1621826"/>
                </a:lnTo>
                <a:lnTo>
                  <a:pt x="161901" y="1621571"/>
                </a:lnTo>
                <a:close/>
              </a:path>
              <a:path w="923925" h="1716404">
                <a:moveTo>
                  <a:pt x="217437" y="1603683"/>
                </a:moveTo>
                <a:lnTo>
                  <a:pt x="181719" y="1603683"/>
                </a:lnTo>
                <a:lnTo>
                  <a:pt x="181204" y="1604173"/>
                </a:lnTo>
                <a:lnTo>
                  <a:pt x="161901" y="1621571"/>
                </a:lnTo>
                <a:lnTo>
                  <a:pt x="162210" y="1621325"/>
                </a:lnTo>
                <a:lnTo>
                  <a:pt x="199967" y="1621325"/>
                </a:lnTo>
                <a:lnTo>
                  <a:pt x="217437" y="1603683"/>
                </a:lnTo>
                <a:close/>
              </a:path>
              <a:path w="923925" h="1716404">
                <a:moveTo>
                  <a:pt x="181447" y="1603929"/>
                </a:moveTo>
                <a:lnTo>
                  <a:pt x="181176" y="1604173"/>
                </a:lnTo>
                <a:lnTo>
                  <a:pt x="181447" y="1603929"/>
                </a:lnTo>
                <a:close/>
              </a:path>
              <a:path w="923925" h="1716404">
                <a:moveTo>
                  <a:pt x="234957" y="1584261"/>
                </a:moveTo>
                <a:lnTo>
                  <a:pt x="200924" y="1584261"/>
                </a:lnTo>
                <a:lnTo>
                  <a:pt x="200475" y="1584737"/>
                </a:lnTo>
                <a:lnTo>
                  <a:pt x="181447" y="1603929"/>
                </a:lnTo>
                <a:lnTo>
                  <a:pt x="181719" y="1603683"/>
                </a:lnTo>
                <a:lnTo>
                  <a:pt x="217437" y="1603683"/>
                </a:lnTo>
                <a:lnTo>
                  <a:pt x="219201" y="1601901"/>
                </a:lnTo>
                <a:lnTo>
                  <a:pt x="234957" y="1584261"/>
                </a:lnTo>
                <a:close/>
              </a:path>
              <a:path w="923925" h="1716404">
                <a:moveTo>
                  <a:pt x="200690" y="1584497"/>
                </a:moveTo>
                <a:lnTo>
                  <a:pt x="200452" y="1584737"/>
                </a:lnTo>
                <a:lnTo>
                  <a:pt x="200690" y="1584497"/>
                </a:lnTo>
                <a:close/>
              </a:path>
              <a:path w="923925" h="1716404">
                <a:moveTo>
                  <a:pt x="252458" y="1563131"/>
                </a:moveTo>
                <a:lnTo>
                  <a:pt x="219773" y="1563131"/>
                </a:lnTo>
                <a:lnTo>
                  <a:pt x="219381" y="1563592"/>
                </a:lnTo>
                <a:lnTo>
                  <a:pt x="200690" y="1584497"/>
                </a:lnTo>
                <a:lnTo>
                  <a:pt x="200924" y="1584261"/>
                </a:lnTo>
                <a:lnTo>
                  <a:pt x="234957" y="1584261"/>
                </a:lnTo>
                <a:lnTo>
                  <a:pt x="238918" y="1579826"/>
                </a:lnTo>
                <a:lnTo>
                  <a:pt x="252458" y="1563131"/>
                </a:lnTo>
                <a:close/>
              </a:path>
              <a:path w="923925" h="1716404">
                <a:moveTo>
                  <a:pt x="219571" y="1563357"/>
                </a:moveTo>
                <a:lnTo>
                  <a:pt x="219361" y="1563592"/>
                </a:lnTo>
                <a:lnTo>
                  <a:pt x="219571" y="1563357"/>
                </a:lnTo>
                <a:close/>
              </a:path>
              <a:path w="923925" h="1716404">
                <a:moveTo>
                  <a:pt x="269799" y="1540370"/>
                </a:moveTo>
                <a:lnTo>
                  <a:pt x="238213" y="1540370"/>
                </a:lnTo>
                <a:lnTo>
                  <a:pt x="219571" y="1563357"/>
                </a:lnTo>
                <a:lnTo>
                  <a:pt x="219773" y="1563131"/>
                </a:lnTo>
                <a:lnTo>
                  <a:pt x="252458" y="1563131"/>
                </a:lnTo>
                <a:lnTo>
                  <a:pt x="258118" y="1556151"/>
                </a:lnTo>
                <a:lnTo>
                  <a:pt x="269799" y="1540370"/>
                </a:lnTo>
                <a:close/>
              </a:path>
              <a:path w="923925" h="1716404">
                <a:moveTo>
                  <a:pt x="286868" y="1516054"/>
                </a:moveTo>
                <a:lnTo>
                  <a:pt x="256195" y="1516054"/>
                </a:lnTo>
                <a:lnTo>
                  <a:pt x="238040" y="1540584"/>
                </a:lnTo>
                <a:lnTo>
                  <a:pt x="238213" y="1540370"/>
                </a:lnTo>
                <a:lnTo>
                  <a:pt x="269799" y="1540370"/>
                </a:lnTo>
                <a:lnTo>
                  <a:pt x="276768" y="1530954"/>
                </a:lnTo>
                <a:lnTo>
                  <a:pt x="286868" y="1516054"/>
                </a:lnTo>
                <a:close/>
              </a:path>
              <a:path w="923925" h="1716404">
                <a:moveTo>
                  <a:pt x="303575" y="1490262"/>
                </a:moveTo>
                <a:lnTo>
                  <a:pt x="273667" y="1490262"/>
                </a:lnTo>
                <a:lnTo>
                  <a:pt x="256031" y="1516276"/>
                </a:lnTo>
                <a:lnTo>
                  <a:pt x="256195" y="1516054"/>
                </a:lnTo>
                <a:lnTo>
                  <a:pt x="286868" y="1516054"/>
                </a:lnTo>
                <a:lnTo>
                  <a:pt x="294830" y="1504309"/>
                </a:lnTo>
                <a:lnTo>
                  <a:pt x="303575" y="1490262"/>
                </a:lnTo>
                <a:close/>
              </a:path>
              <a:path w="923925" h="1716404">
                <a:moveTo>
                  <a:pt x="319840" y="1463070"/>
                </a:moveTo>
                <a:lnTo>
                  <a:pt x="290583" y="1463070"/>
                </a:lnTo>
                <a:lnTo>
                  <a:pt x="273526" y="1490470"/>
                </a:lnTo>
                <a:lnTo>
                  <a:pt x="273667" y="1490262"/>
                </a:lnTo>
                <a:lnTo>
                  <a:pt x="303575" y="1490262"/>
                </a:lnTo>
                <a:lnTo>
                  <a:pt x="312270" y="1476294"/>
                </a:lnTo>
                <a:lnTo>
                  <a:pt x="319840" y="1463070"/>
                </a:lnTo>
                <a:close/>
              </a:path>
              <a:path w="923925" h="1716404">
                <a:moveTo>
                  <a:pt x="335592" y="1434557"/>
                </a:moveTo>
                <a:lnTo>
                  <a:pt x="306894" y="1434557"/>
                </a:lnTo>
                <a:lnTo>
                  <a:pt x="290464" y="1463261"/>
                </a:lnTo>
                <a:lnTo>
                  <a:pt x="290583" y="1463070"/>
                </a:lnTo>
                <a:lnTo>
                  <a:pt x="319840" y="1463070"/>
                </a:lnTo>
                <a:lnTo>
                  <a:pt x="329049" y="1446983"/>
                </a:lnTo>
                <a:lnTo>
                  <a:pt x="335592" y="1434557"/>
                </a:lnTo>
                <a:close/>
              </a:path>
              <a:path w="923925" h="1716404">
                <a:moveTo>
                  <a:pt x="350768" y="1404804"/>
                </a:moveTo>
                <a:lnTo>
                  <a:pt x="322554" y="1404804"/>
                </a:lnTo>
                <a:lnTo>
                  <a:pt x="306794" y="1434731"/>
                </a:lnTo>
                <a:lnTo>
                  <a:pt x="306894" y="1434557"/>
                </a:lnTo>
                <a:lnTo>
                  <a:pt x="335592" y="1434557"/>
                </a:lnTo>
                <a:lnTo>
                  <a:pt x="345128" y="1416450"/>
                </a:lnTo>
                <a:lnTo>
                  <a:pt x="350768" y="1404804"/>
                </a:lnTo>
                <a:close/>
              </a:path>
              <a:path w="923925" h="1716404">
                <a:moveTo>
                  <a:pt x="365108" y="1373887"/>
                </a:moveTo>
                <a:lnTo>
                  <a:pt x="337519" y="1373887"/>
                </a:lnTo>
                <a:lnTo>
                  <a:pt x="337263" y="1374448"/>
                </a:lnTo>
                <a:lnTo>
                  <a:pt x="322456" y="1404991"/>
                </a:lnTo>
                <a:lnTo>
                  <a:pt x="322554" y="1404804"/>
                </a:lnTo>
                <a:lnTo>
                  <a:pt x="350768" y="1404804"/>
                </a:lnTo>
                <a:lnTo>
                  <a:pt x="360513" y="1384680"/>
                </a:lnTo>
                <a:lnTo>
                  <a:pt x="365108" y="1373887"/>
                </a:lnTo>
                <a:close/>
              </a:path>
              <a:path w="923925" h="1716404">
                <a:moveTo>
                  <a:pt x="337384" y="1374165"/>
                </a:moveTo>
                <a:lnTo>
                  <a:pt x="337247" y="1374448"/>
                </a:lnTo>
                <a:lnTo>
                  <a:pt x="337384" y="1374165"/>
                </a:lnTo>
                <a:close/>
              </a:path>
              <a:path w="923925" h="1716404">
                <a:moveTo>
                  <a:pt x="392177" y="1308695"/>
                </a:moveTo>
                <a:lnTo>
                  <a:pt x="365255" y="1308695"/>
                </a:lnTo>
                <a:lnTo>
                  <a:pt x="364971" y="1309427"/>
                </a:lnTo>
                <a:lnTo>
                  <a:pt x="337384" y="1374165"/>
                </a:lnTo>
                <a:lnTo>
                  <a:pt x="337519" y="1373887"/>
                </a:lnTo>
                <a:lnTo>
                  <a:pt x="365108" y="1373887"/>
                </a:lnTo>
                <a:lnTo>
                  <a:pt x="388780" y="1318282"/>
                </a:lnTo>
                <a:lnTo>
                  <a:pt x="392177" y="1308695"/>
                </a:lnTo>
                <a:close/>
              </a:path>
              <a:path w="923925" h="1716404">
                <a:moveTo>
                  <a:pt x="365105" y="1309049"/>
                </a:moveTo>
                <a:lnTo>
                  <a:pt x="364944" y="1309427"/>
                </a:lnTo>
                <a:lnTo>
                  <a:pt x="365105" y="1309049"/>
                </a:lnTo>
                <a:close/>
              </a:path>
              <a:path w="923925" h="1716404">
                <a:moveTo>
                  <a:pt x="415992" y="1239981"/>
                </a:moveTo>
                <a:lnTo>
                  <a:pt x="389583" y="1239981"/>
                </a:lnTo>
                <a:lnTo>
                  <a:pt x="389350" y="1240707"/>
                </a:lnTo>
                <a:lnTo>
                  <a:pt x="365105" y="1309049"/>
                </a:lnTo>
                <a:lnTo>
                  <a:pt x="365255" y="1308695"/>
                </a:lnTo>
                <a:lnTo>
                  <a:pt x="392177" y="1308695"/>
                </a:lnTo>
                <a:lnTo>
                  <a:pt x="413651" y="1248106"/>
                </a:lnTo>
                <a:lnTo>
                  <a:pt x="415992" y="1239981"/>
                </a:lnTo>
                <a:close/>
              </a:path>
              <a:path w="923925" h="1716404">
                <a:moveTo>
                  <a:pt x="389453" y="1240348"/>
                </a:moveTo>
                <a:lnTo>
                  <a:pt x="389326" y="1240707"/>
                </a:lnTo>
                <a:lnTo>
                  <a:pt x="389453" y="1240348"/>
                </a:lnTo>
                <a:close/>
              </a:path>
              <a:path w="923925" h="1716404">
                <a:moveTo>
                  <a:pt x="436255" y="1168184"/>
                </a:moveTo>
                <a:lnTo>
                  <a:pt x="410245" y="1168184"/>
                </a:lnTo>
                <a:lnTo>
                  <a:pt x="410057" y="1168916"/>
                </a:lnTo>
                <a:lnTo>
                  <a:pt x="389453" y="1240348"/>
                </a:lnTo>
                <a:lnTo>
                  <a:pt x="389583" y="1239981"/>
                </a:lnTo>
                <a:lnTo>
                  <a:pt x="415992" y="1239981"/>
                </a:lnTo>
                <a:lnTo>
                  <a:pt x="434757" y="1174852"/>
                </a:lnTo>
                <a:lnTo>
                  <a:pt x="436255" y="1168184"/>
                </a:lnTo>
                <a:close/>
              </a:path>
              <a:path w="923925" h="1716404">
                <a:moveTo>
                  <a:pt x="410139" y="1168552"/>
                </a:moveTo>
                <a:lnTo>
                  <a:pt x="410034" y="1168916"/>
                </a:lnTo>
                <a:lnTo>
                  <a:pt x="410139" y="1168552"/>
                </a:lnTo>
                <a:close/>
              </a:path>
              <a:path w="923925" h="1716404">
                <a:moveTo>
                  <a:pt x="452682" y="1093932"/>
                </a:moveTo>
                <a:lnTo>
                  <a:pt x="426897" y="1093932"/>
                </a:lnTo>
                <a:lnTo>
                  <a:pt x="410139" y="1168552"/>
                </a:lnTo>
                <a:lnTo>
                  <a:pt x="410245" y="1168184"/>
                </a:lnTo>
                <a:lnTo>
                  <a:pt x="436255" y="1168184"/>
                </a:lnTo>
                <a:lnTo>
                  <a:pt x="451742" y="1099219"/>
                </a:lnTo>
                <a:lnTo>
                  <a:pt x="452682" y="1093932"/>
                </a:lnTo>
                <a:close/>
              </a:path>
              <a:path w="923925" h="1716404">
                <a:moveTo>
                  <a:pt x="459243" y="1056269"/>
                </a:moveTo>
                <a:lnTo>
                  <a:pt x="433579" y="1056269"/>
                </a:lnTo>
                <a:lnTo>
                  <a:pt x="426833" y="1094220"/>
                </a:lnTo>
                <a:lnTo>
                  <a:pt x="426897" y="1093932"/>
                </a:lnTo>
                <a:lnTo>
                  <a:pt x="452682" y="1093932"/>
                </a:lnTo>
                <a:lnTo>
                  <a:pt x="458621" y="1060522"/>
                </a:lnTo>
                <a:lnTo>
                  <a:pt x="459243" y="1056269"/>
                </a:lnTo>
                <a:close/>
              </a:path>
              <a:path w="923925" h="1716404">
                <a:moveTo>
                  <a:pt x="464731" y="1018043"/>
                </a:moveTo>
                <a:lnTo>
                  <a:pt x="439169" y="1018043"/>
                </a:lnTo>
                <a:lnTo>
                  <a:pt x="433543" y="1056468"/>
                </a:lnTo>
                <a:lnTo>
                  <a:pt x="433579" y="1056269"/>
                </a:lnTo>
                <a:lnTo>
                  <a:pt x="459243" y="1056269"/>
                </a:lnTo>
                <a:lnTo>
                  <a:pt x="464331" y="1021528"/>
                </a:lnTo>
                <a:lnTo>
                  <a:pt x="464731" y="1018043"/>
                </a:lnTo>
                <a:close/>
              </a:path>
              <a:path w="923925" h="1716404">
                <a:moveTo>
                  <a:pt x="469070" y="979517"/>
                </a:moveTo>
                <a:lnTo>
                  <a:pt x="443589" y="979517"/>
                </a:lnTo>
                <a:lnTo>
                  <a:pt x="439141" y="1018234"/>
                </a:lnTo>
                <a:lnTo>
                  <a:pt x="439169" y="1018043"/>
                </a:lnTo>
                <a:lnTo>
                  <a:pt x="464731" y="1018043"/>
                </a:lnTo>
                <a:lnTo>
                  <a:pt x="468847" y="982216"/>
                </a:lnTo>
                <a:lnTo>
                  <a:pt x="469070" y="979517"/>
                </a:lnTo>
                <a:close/>
              </a:path>
              <a:path w="923925" h="1716404">
                <a:moveTo>
                  <a:pt x="472221" y="940771"/>
                </a:moveTo>
                <a:lnTo>
                  <a:pt x="446796" y="940771"/>
                </a:lnTo>
                <a:lnTo>
                  <a:pt x="443567" y="979711"/>
                </a:lnTo>
                <a:lnTo>
                  <a:pt x="443589" y="979517"/>
                </a:lnTo>
                <a:lnTo>
                  <a:pt x="469070" y="979517"/>
                </a:lnTo>
                <a:lnTo>
                  <a:pt x="472126" y="942665"/>
                </a:lnTo>
                <a:lnTo>
                  <a:pt x="472221" y="940771"/>
                </a:lnTo>
                <a:close/>
              </a:path>
              <a:path w="923925" h="1716404">
                <a:moveTo>
                  <a:pt x="474143" y="901881"/>
                </a:moveTo>
                <a:lnTo>
                  <a:pt x="448746" y="901881"/>
                </a:lnTo>
                <a:lnTo>
                  <a:pt x="446777" y="940995"/>
                </a:lnTo>
                <a:lnTo>
                  <a:pt x="446796" y="940771"/>
                </a:lnTo>
                <a:lnTo>
                  <a:pt x="472221" y="940771"/>
                </a:lnTo>
                <a:lnTo>
                  <a:pt x="474125" y="902947"/>
                </a:lnTo>
                <a:lnTo>
                  <a:pt x="474143" y="901881"/>
                </a:lnTo>
                <a:close/>
              </a:path>
              <a:path w="923925" h="1716404">
                <a:moveTo>
                  <a:pt x="846454" y="25931"/>
                </a:moveTo>
                <a:lnTo>
                  <a:pt x="810215" y="40786"/>
                </a:lnTo>
                <a:lnTo>
                  <a:pt x="766919" y="68538"/>
                </a:lnTo>
                <a:lnTo>
                  <a:pt x="725194" y="103985"/>
                </a:lnTo>
                <a:lnTo>
                  <a:pt x="685278" y="146458"/>
                </a:lnTo>
                <a:lnTo>
                  <a:pt x="647429" y="195329"/>
                </a:lnTo>
                <a:lnTo>
                  <a:pt x="611926" y="249990"/>
                </a:lnTo>
                <a:lnTo>
                  <a:pt x="579069" y="309834"/>
                </a:lnTo>
                <a:lnTo>
                  <a:pt x="535418" y="408002"/>
                </a:lnTo>
                <a:lnTo>
                  <a:pt x="510546" y="478179"/>
                </a:lnTo>
                <a:lnTo>
                  <a:pt x="489441" y="551432"/>
                </a:lnTo>
                <a:lnTo>
                  <a:pt x="472455" y="627066"/>
                </a:lnTo>
                <a:lnTo>
                  <a:pt x="465578" y="665761"/>
                </a:lnTo>
                <a:lnTo>
                  <a:pt x="459868" y="704756"/>
                </a:lnTo>
                <a:lnTo>
                  <a:pt x="455352" y="744067"/>
                </a:lnTo>
                <a:lnTo>
                  <a:pt x="452073" y="783620"/>
                </a:lnTo>
                <a:lnTo>
                  <a:pt x="450074" y="823337"/>
                </a:lnTo>
                <a:lnTo>
                  <a:pt x="448736" y="902085"/>
                </a:lnTo>
                <a:lnTo>
                  <a:pt x="448746" y="901881"/>
                </a:lnTo>
                <a:lnTo>
                  <a:pt x="474143" y="901881"/>
                </a:lnTo>
                <a:lnTo>
                  <a:pt x="475459" y="824403"/>
                </a:lnTo>
                <a:lnTo>
                  <a:pt x="477409" y="785514"/>
                </a:lnTo>
                <a:lnTo>
                  <a:pt x="480614" y="746766"/>
                </a:lnTo>
                <a:lnTo>
                  <a:pt x="485034" y="708242"/>
                </a:lnTo>
                <a:lnTo>
                  <a:pt x="490626" y="670016"/>
                </a:lnTo>
                <a:lnTo>
                  <a:pt x="497313" y="632353"/>
                </a:lnTo>
                <a:lnTo>
                  <a:pt x="513975" y="558100"/>
                </a:lnTo>
                <a:lnTo>
                  <a:pt x="534638" y="486303"/>
                </a:lnTo>
                <a:lnTo>
                  <a:pt x="534847" y="485576"/>
                </a:lnTo>
                <a:lnTo>
                  <a:pt x="558967" y="417589"/>
                </a:lnTo>
                <a:lnTo>
                  <a:pt x="559226" y="416857"/>
                </a:lnTo>
                <a:lnTo>
                  <a:pt x="586695" y="352397"/>
                </a:lnTo>
                <a:lnTo>
                  <a:pt x="586934" y="351836"/>
                </a:lnTo>
                <a:lnTo>
                  <a:pt x="601651" y="321480"/>
                </a:lnTo>
                <a:lnTo>
                  <a:pt x="617312" y="291726"/>
                </a:lnTo>
                <a:lnTo>
                  <a:pt x="633624" y="263213"/>
                </a:lnTo>
                <a:lnTo>
                  <a:pt x="650541" y="236023"/>
                </a:lnTo>
                <a:lnTo>
                  <a:pt x="668014" y="210229"/>
                </a:lnTo>
                <a:lnTo>
                  <a:pt x="685999" y="185914"/>
                </a:lnTo>
                <a:lnTo>
                  <a:pt x="704441" y="163153"/>
                </a:lnTo>
                <a:lnTo>
                  <a:pt x="704815" y="162692"/>
                </a:lnTo>
                <a:lnTo>
                  <a:pt x="723295" y="142024"/>
                </a:lnTo>
                <a:lnTo>
                  <a:pt x="723720" y="141547"/>
                </a:lnTo>
                <a:lnTo>
                  <a:pt x="742505" y="122601"/>
                </a:lnTo>
                <a:lnTo>
                  <a:pt x="742991" y="122110"/>
                </a:lnTo>
                <a:lnTo>
                  <a:pt x="762020" y="104960"/>
                </a:lnTo>
                <a:lnTo>
                  <a:pt x="762577" y="104457"/>
                </a:lnTo>
                <a:lnTo>
                  <a:pt x="781787" y="89170"/>
                </a:lnTo>
                <a:lnTo>
                  <a:pt x="782424" y="88662"/>
                </a:lnTo>
                <a:lnTo>
                  <a:pt x="801749" y="75299"/>
                </a:lnTo>
                <a:lnTo>
                  <a:pt x="802474" y="74796"/>
                </a:lnTo>
                <a:lnTo>
                  <a:pt x="821854" y="63409"/>
                </a:lnTo>
                <a:lnTo>
                  <a:pt x="822675" y="62925"/>
                </a:lnTo>
                <a:lnTo>
                  <a:pt x="841333" y="53908"/>
                </a:lnTo>
                <a:lnTo>
                  <a:pt x="840884" y="53908"/>
                </a:lnTo>
                <a:lnTo>
                  <a:pt x="842972" y="53112"/>
                </a:lnTo>
                <a:lnTo>
                  <a:pt x="843695" y="53112"/>
                </a:lnTo>
                <a:lnTo>
                  <a:pt x="851331" y="50948"/>
                </a:lnTo>
                <a:lnTo>
                  <a:pt x="846454" y="25931"/>
                </a:lnTo>
                <a:close/>
              </a:path>
              <a:path w="923925" h="1716404">
                <a:moveTo>
                  <a:pt x="497363" y="632070"/>
                </a:moveTo>
                <a:lnTo>
                  <a:pt x="497300" y="632353"/>
                </a:lnTo>
                <a:lnTo>
                  <a:pt x="497363" y="632070"/>
                </a:lnTo>
                <a:close/>
              </a:path>
              <a:path w="923925" h="1716404">
                <a:moveTo>
                  <a:pt x="497426" y="631791"/>
                </a:moveTo>
                <a:lnTo>
                  <a:pt x="497363" y="632070"/>
                </a:lnTo>
                <a:lnTo>
                  <a:pt x="497426" y="631791"/>
                </a:lnTo>
                <a:close/>
              </a:path>
              <a:path w="923925" h="1716404">
                <a:moveTo>
                  <a:pt x="514058" y="557732"/>
                </a:moveTo>
                <a:lnTo>
                  <a:pt x="513952" y="558100"/>
                </a:lnTo>
                <a:lnTo>
                  <a:pt x="514058" y="557732"/>
                </a:lnTo>
                <a:close/>
              </a:path>
              <a:path w="923925" h="1716404">
                <a:moveTo>
                  <a:pt x="514163" y="557367"/>
                </a:moveTo>
                <a:lnTo>
                  <a:pt x="514058" y="557732"/>
                </a:lnTo>
                <a:lnTo>
                  <a:pt x="514163" y="557367"/>
                </a:lnTo>
                <a:close/>
              </a:path>
              <a:path w="923925" h="1716404">
                <a:moveTo>
                  <a:pt x="534738" y="485954"/>
                </a:moveTo>
                <a:lnTo>
                  <a:pt x="534615" y="486303"/>
                </a:lnTo>
                <a:lnTo>
                  <a:pt x="534738" y="485954"/>
                </a:lnTo>
                <a:close/>
              </a:path>
              <a:path w="923925" h="1716404">
                <a:moveTo>
                  <a:pt x="534872" y="485576"/>
                </a:moveTo>
                <a:lnTo>
                  <a:pt x="534738" y="485954"/>
                </a:lnTo>
                <a:lnTo>
                  <a:pt x="534872" y="485576"/>
                </a:lnTo>
                <a:close/>
              </a:path>
              <a:path w="923925" h="1716404">
                <a:moveTo>
                  <a:pt x="559090" y="417242"/>
                </a:moveTo>
                <a:lnTo>
                  <a:pt x="558942" y="417589"/>
                </a:lnTo>
                <a:lnTo>
                  <a:pt x="559090" y="417242"/>
                </a:lnTo>
                <a:close/>
              </a:path>
              <a:path w="923925" h="1716404">
                <a:moveTo>
                  <a:pt x="559254" y="416857"/>
                </a:moveTo>
                <a:lnTo>
                  <a:pt x="559090" y="417242"/>
                </a:lnTo>
                <a:lnTo>
                  <a:pt x="559254" y="416857"/>
                </a:lnTo>
                <a:close/>
              </a:path>
              <a:path w="923925" h="1716404">
                <a:moveTo>
                  <a:pt x="586818" y="352109"/>
                </a:moveTo>
                <a:lnTo>
                  <a:pt x="586679" y="352397"/>
                </a:lnTo>
                <a:lnTo>
                  <a:pt x="586818" y="352109"/>
                </a:lnTo>
                <a:close/>
              </a:path>
              <a:path w="923925" h="1716404">
                <a:moveTo>
                  <a:pt x="586950" y="351836"/>
                </a:moveTo>
                <a:lnTo>
                  <a:pt x="586818" y="352109"/>
                </a:lnTo>
                <a:lnTo>
                  <a:pt x="586950" y="351836"/>
                </a:lnTo>
                <a:close/>
              </a:path>
              <a:path w="923925" h="1716404">
                <a:moveTo>
                  <a:pt x="704612" y="162942"/>
                </a:moveTo>
                <a:lnTo>
                  <a:pt x="704424" y="163153"/>
                </a:lnTo>
                <a:lnTo>
                  <a:pt x="704612" y="162942"/>
                </a:lnTo>
                <a:close/>
              </a:path>
              <a:path w="923925" h="1716404">
                <a:moveTo>
                  <a:pt x="704836" y="162692"/>
                </a:moveTo>
                <a:lnTo>
                  <a:pt x="704612" y="162942"/>
                </a:lnTo>
                <a:lnTo>
                  <a:pt x="704836" y="162692"/>
                </a:lnTo>
                <a:close/>
              </a:path>
              <a:path w="923925" h="1716404">
                <a:moveTo>
                  <a:pt x="723506" y="141787"/>
                </a:moveTo>
                <a:lnTo>
                  <a:pt x="723272" y="142024"/>
                </a:lnTo>
                <a:lnTo>
                  <a:pt x="723506" y="141787"/>
                </a:lnTo>
                <a:close/>
              </a:path>
              <a:path w="923925" h="1716404">
                <a:moveTo>
                  <a:pt x="723744" y="141547"/>
                </a:moveTo>
                <a:lnTo>
                  <a:pt x="723506" y="141787"/>
                </a:lnTo>
                <a:lnTo>
                  <a:pt x="723744" y="141547"/>
                </a:lnTo>
                <a:close/>
              </a:path>
              <a:path w="923925" h="1716404">
                <a:moveTo>
                  <a:pt x="742727" y="122377"/>
                </a:moveTo>
                <a:lnTo>
                  <a:pt x="742478" y="122601"/>
                </a:lnTo>
                <a:lnTo>
                  <a:pt x="742727" y="122377"/>
                </a:lnTo>
                <a:close/>
              </a:path>
              <a:path w="923925" h="1716404">
                <a:moveTo>
                  <a:pt x="743023" y="122110"/>
                </a:moveTo>
                <a:lnTo>
                  <a:pt x="742727" y="122377"/>
                </a:lnTo>
                <a:lnTo>
                  <a:pt x="743023" y="122110"/>
                </a:lnTo>
                <a:close/>
              </a:path>
              <a:path w="923925" h="1716404">
                <a:moveTo>
                  <a:pt x="762283" y="104723"/>
                </a:moveTo>
                <a:lnTo>
                  <a:pt x="761986" y="104960"/>
                </a:lnTo>
                <a:lnTo>
                  <a:pt x="762283" y="104723"/>
                </a:lnTo>
                <a:close/>
              </a:path>
              <a:path w="923925" h="1716404">
                <a:moveTo>
                  <a:pt x="762616" y="104457"/>
                </a:moveTo>
                <a:lnTo>
                  <a:pt x="762283" y="104723"/>
                </a:lnTo>
                <a:lnTo>
                  <a:pt x="762616" y="104457"/>
                </a:lnTo>
                <a:close/>
              </a:path>
              <a:path w="923925" h="1716404">
                <a:moveTo>
                  <a:pt x="782424" y="88662"/>
                </a:moveTo>
                <a:lnTo>
                  <a:pt x="781740" y="89170"/>
                </a:lnTo>
                <a:lnTo>
                  <a:pt x="782094" y="88925"/>
                </a:lnTo>
                <a:lnTo>
                  <a:pt x="782424" y="88662"/>
                </a:lnTo>
                <a:close/>
              </a:path>
              <a:path w="923925" h="1716404">
                <a:moveTo>
                  <a:pt x="782094" y="88925"/>
                </a:moveTo>
                <a:lnTo>
                  <a:pt x="781740" y="89170"/>
                </a:lnTo>
                <a:lnTo>
                  <a:pt x="782094" y="88925"/>
                </a:lnTo>
                <a:close/>
              </a:path>
              <a:path w="923925" h="1716404">
                <a:moveTo>
                  <a:pt x="782473" y="88662"/>
                </a:moveTo>
                <a:lnTo>
                  <a:pt x="782094" y="88925"/>
                </a:lnTo>
                <a:lnTo>
                  <a:pt x="782473" y="88662"/>
                </a:lnTo>
                <a:close/>
              </a:path>
              <a:path w="923925" h="1716404">
                <a:moveTo>
                  <a:pt x="802474" y="74796"/>
                </a:moveTo>
                <a:lnTo>
                  <a:pt x="801688" y="75299"/>
                </a:lnTo>
                <a:lnTo>
                  <a:pt x="802094" y="75060"/>
                </a:lnTo>
                <a:lnTo>
                  <a:pt x="802474" y="74796"/>
                </a:lnTo>
                <a:close/>
              </a:path>
              <a:path w="923925" h="1716404">
                <a:moveTo>
                  <a:pt x="802094" y="75060"/>
                </a:moveTo>
                <a:lnTo>
                  <a:pt x="801688" y="75299"/>
                </a:lnTo>
                <a:lnTo>
                  <a:pt x="802094" y="75060"/>
                </a:lnTo>
                <a:close/>
              </a:path>
              <a:path w="923925" h="1716404">
                <a:moveTo>
                  <a:pt x="802541" y="74796"/>
                </a:moveTo>
                <a:lnTo>
                  <a:pt x="802094" y="75060"/>
                </a:lnTo>
                <a:lnTo>
                  <a:pt x="802541" y="74796"/>
                </a:lnTo>
                <a:close/>
              </a:path>
              <a:path w="923925" h="1716404">
                <a:moveTo>
                  <a:pt x="923239" y="22746"/>
                </a:moveTo>
                <a:lnTo>
                  <a:pt x="857693" y="22746"/>
                </a:lnTo>
                <a:lnTo>
                  <a:pt x="864617" y="47184"/>
                </a:lnTo>
                <a:lnTo>
                  <a:pt x="851331" y="50948"/>
                </a:lnTo>
                <a:lnTo>
                  <a:pt x="855979" y="74791"/>
                </a:lnTo>
                <a:lnTo>
                  <a:pt x="923481" y="22814"/>
                </a:lnTo>
                <a:lnTo>
                  <a:pt x="923239" y="22746"/>
                </a:lnTo>
                <a:close/>
              </a:path>
              <a:path w="923925" h="1716404">
                <a:moveTo>
                  <a:pt x="822675" y="62925"/>
                </a:moveTo>
                <a:lnTo>
                  <a:pt x="821773" y="63409"/>
                </a:lnTo>
                <a:lnTo>
                  <a:pt x="822233" y="63186"/>
                </a:lnTo>
                <a:lnTo>
                  <a:pt x="822675" y="62925"/>
                </a:lnTo>
                <a:close/>
              </a:path>
              <a:path w="923925" h="1716404">
                <a:moveTo>
                  <a:pt x="822233" y="63186"/>
                </a:moveTo>
                <a:lnTo>
                  <a:pt x="821773" y="63409"/>
                </a:lnTo>
                <a:lnTo>
                  <a:pt x="822233" y="63186"/>
                </a:lnTo>
                <a:close/>
              </a:path>
              <a:path w="923925" h="1716404">
                <a:moveTo>
                  <a:pt x="822769" y="62925"/>
                </a:moveTo>
                <a:lnTo>
                  <a:pt x="822233" y="63186"/>
                </a:lnTo>
                <a:lnTo>
                  <a:pt x="822769" y="62925"/>
                </a:lnTo>
                <a:close/>
              </a:path>
              <a:path w="923925" h="1716404">
                <a:moveTo>
                  <a:pt x="842972" y="53112"/>
                </a:moveTo>
                <a:lnTo>
                  <a:pt x="840884" y="53908"/>
                </a:lnTo>
                <a:lnTo>
                  <a:pt x="841961" y="53603"/>
                </a:lnTo>
                <a:lnTo>
                  <a:pt x="842972" y="53112"/>
                </a:lnTo>
                <a:close/>
              </a:path>
              <a:path w="923925" h="1716404">
                <a:moveTo>
                  <a:pt x="841961" y="53603"/>
                </a:moveTo>
                <a:lnTo>
                  <a:pt x="840884" y="53908"/>
                </a:lnTo>
                <a:lnTo>
                  <a:pt x="841333" y="53908"/>
                </a:lnTo>
                <a:lnTo>
                  <a:pt x="841961" y="53603"/>
                </a:lnTo>
                <a:close/>
              </a:path>
              <a:path w="923925" h="1716404">
                <a:moveTo>
                  <a:pt x="843695" y="53112"/>
                </a:moveTo>
                <a:lnTo>
                  <a:pt x="842972" y="53112"/>
                </a:lnTo>
                <a:lnTo>
                  <a:pt x="841961" y="53603"/>
                </a:lnTo>
                <a:lnTo>
                  <a:pt x="843695" y="53112"/>
                </a:lnTo>
                <a:close/>
              </a:path>
              <a:path w="923925" h="1716404">
                <a:moveTo>
                  <a:pt x="857693" y="22746"/>
                </a:moveTo>
                <a:lnTo>
                  <a:pt x="846454" y="25931"/>
                </a:lnTo>
                <a:lnTo>
                  <a:pt x="851331" y="50948"/>
                </a:lnTo>
                <a:lnTo>
                  <a:pt x="864617" y="47184"/>
                </a:lnTo>
                <a:lnTo>
                  <a:pt x="857693" y="22746"/>
                </a:lnTo>
                <a:close/>
              </a:path>
              <a:path w="923925" h="1716404">
                <a:moveTo>
                  <a:pt x="841399" y="0"/>
                </a:moveTo>
                <a:lnTo>
                  <a:pt x="846454" y="25931"/>
                </a:lnTo>
                <a:lnTo>
                  <a:pt x="857693" y="22746"/>
                </a:lnTo>
                <a:lnTo>
                  <a:pt x="923239" y="22746"/>
                </a:lnTo>
                <a:lnTo>
                  <a:pt x="84139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02981" y="2685483"/>
            <a:ext cx="4320540" cy="79375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30505" rIns="0" bIns="0" rtlCol="0">
            <a:spAutoFit/>
          </a:bodyPr>
          <a:lstStyle/>
          <a:p>
            <a:pPr marL="474980">
              <a:lnSpc>
                <a:spcPct val="100000"/>
              </a:lnSpc>
              <a:spcBef>
                <a:spcPts val="1815"/>
              </a:spcBef>
            </a:pP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2981" y="3811074"/>
            <a:ext cx="4320540" cy="79375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324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30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0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0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2981" y="4936664"/>
            <a:ext cx="4320540" cy="79375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23177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82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0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20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9493" y="3049405"/>
            <a:ext cx="923488" cy="230672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7074982" y="2353470"/>
            <a:ext cx="576580" cy="324485"/>
          </a:xfrm>
          <a:custGeom>
            <a:avLst/>
            <a:gdLst/>
            <a:ahLst/>
            <a:cxnLst/>
            <a:rect l="l" t="t" r="r" b="b"/>
            <a:pathLst>
              <a:path w="576579" h="324485">
                <a:moveTo>
                  <a:pt x="432000" y="0"/>
                </a:moveTo>
                <a:lnTo>
                  <a:pt x="144000" y="0"/>
                </a:lnTo>
                <a:lnTo>
                  <a:pt x="144000" y="162147"/>
                </a:lnTo>
                <a:lnTo>
                  <a:pt x="0" y="162147"/>
                </a:lnTo>
                <a:lnTo>
                  <a:pt x="288000" y="324294"/>
                </a:lnTo>
                <a:lnTo>
                  <a:pt x="575999" y="162147"/>
                </a:lnTo>
                <a:lnTo>
                  <a:pt x="432000" y="162147"/>
                </a:lnTo>
                <a:lnTo>
                  <a:pt x="4320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4982" y="3476566"/>
            <a:ext cx="576580" cy="324485"/>
          </a:xfrm>
          <a:custGeom>
            <a:avLst/>
            <a:gdLst/>
            <a:ahLst/>
            <a:cxnLst/>
            <a:rect l="l" t="t" r="r" b="b"/>
            <a:pathLst>
              <a:path w="576579" h="324485">
                <a:moveTo>
                  <a:pt x="432000" y="0"/>
                </a:moveTo>
                <a:lnTo>
                  <a:pt x="144000" y="0"/>
                </a:lnTo>
                <a:lnTo>
                  <a:pt x="144000" y="162147"/>
                </a:lnTo>
                <a:lnTo>
                  <a:pt x="0" y="162147"/>
                </a:lnTo>
                <a:lnTo>
                  <a:pt x="288000" y="324294"/>
                </a:lnTo>
                <a:lnTo>
                  <a:pt x="575999" y="162147"/>
                </a:lnTo>
                <a:lnTo>
                  <a:pt x="432000" y="162147"/>
                </a:lnTo>
                <a:lnTo>
                  <a:pt x="4320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74982" y="4606390"/>
            <a:ext cx="576580" cy="324485"/>
          </a:xfrm>
          <a:custGeom>
            <a:avLst/>
            <a:gdLst/>
            <a:ahLst/>
            <a:cxnLst/>
            <a:rect l="l" t="t" r="r" b="b"/>
            <a:pathLst>
              <a:path w="576579" h="324485">
                <a:moveTo>
                  <a:pt x="432000" y="0"/>
                </a:moveTo>
                <a:lnTo>
                  <a:pt x="144000" y="0"/>
                </a:lnTo>
                <a:lnTo>
                  <a:pt x="144000" y="162147"/>
                </a:lnTo>
                <a:lnTo>
                  <a:pt x="0" y="162147"/>
                </a:lnTo>
                <a:lnTo>
                  <a:pt x="288000" y="324294"/>
                </a:lnTo>
                <a:lnTo>
                  <a:pt x="575999" y="162147"/>
                </a:lnTo>
                <a:lnTo>
                  <a:pt x="432000" y="162147"/>
                </a:lnTo>
                <a:lnTo>
                  <a:pt x="4320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18980" y="1744979"/>
            <a:ext cx="6813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Step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5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618980" y="2872740"/>
            <a:ext cx="6813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Step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50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18980" y="3997452"/>
            <a:ext cx="6813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Step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5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18980" y="5122164"/>
            <a:ext cx="6813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Step</a:t>
            </a:r>
            <a:r>
              <a:rPr sz="2000" b="1" spc="-70" dirty="0">
                <a:latin typeface="Calibri"/>
                <a:cs typeface="Calibri"/>
              </a:rPr>
              <a:t> </a:t>
            </a:r>
            <a:r>
              <a:rPr sz="2000" b="1" spc="-5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2451" y="5396496"/>
            <a:ext cx="2037080" cy="79375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231775" rIns="0" bIns="0" rtlCol="0">
            <a:spAutoFit/>
          </a:bodyPr>
          <a:lstStyle/>
          <a:p>
            <a:pPr marL="347980">
              <a:lnSpc>
                <a:spcPct val="100000"/>
              </a:lnSpc>
              <a:spcBef>
                <a:spcPts val="182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20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Pipelines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63635" y="4096886"/>
            <a:ext cx="78105" cy="1299845"/>
          </a:xfrm>
          <a:custGeom>
            <a:avLst/>
            <a:gdLst/>
            <a:ahLst/>
            <a:cxnLst/>
            <a:rect l="l" t="t" r="r" b="b"/>
            <a:pathLst>
              <a:path w="78104" h="1299845">
                <a:moveTo>
                  <a:pt x="27143" y="1223711"/>
                </a:moveTo>
                <a:lnTo>
                  <a:pt x="1750" y="1224274"/>
                </a:lnTo>
                <a:lnTo>
                  <a:pt x="41531" y="1299610"/>
                </a:lnTo>
                <a:lnTo>
                  <a:pt x="71398" y="1236407"/>
                </a:lnTo>
                <a:lnTo>
                  <a:pt x="27425" y="1236407"/>
                </a:lnTo>
                <a:lnTo>
                  <a:pt x="27143" y="1223711"/>
                </a:lnTo>
                <a:close/>
              </a:path>
              <a:path w="78104" h="1299845">
                <a:moveTo>
                  <a:pt x="52537" y="1223147"/>
                </a:moveTo>
                <a:lnTo>
                  <a:pt x="27143" y="1223711"/>
                </a:lnTo>
                <a:lnTo>
                  <a:pt x="27425" y="1236407"/>
                </a:lnTo>
                <a:lnTo>
                  <a:pt x="52819" y="1235843"/>
                </a:lnTo>
                <a:lnTo>
                  <a:pt x="52537" y="1223147"/>
                </a:lnTo>
                <a:close/>
              </a:path>
              <a:path w="78104" h="1299845">
                <a:moveTo>
                  <a:pt x="77931" y="1222583"/>
                </a:moveTo>
                <a:lnTo>
                  <a:pt x="52537" y="1223147"/>
                </a:lnTo>
                <a:lnTo>
                  <a:pt x="52819" y="1235843"/>
                </a:lnTo>
                <a:lnTo>
                  <a:pt x="27425" y="1236407"/>
                </a:lnTo>
                <a:lnTo>
                  <a:pt x="71398" y="1236407"/>
                </a:lnTo>
                <a:lnTo>
                  <a:pt x="77931" y="1222583"/>
                </a:lnTo>
                <a:close/>
              </a:path>
              <a:path w="78104" h="1299845">
                <a:moveTo>
                  <a:pt x="25393" y="0"/>
                </a:moveTo>
                <a:lnTo>
                  <a:pt x="0" y="563"/>
                </a:lnTo>
                <a:lnTo>
                  <a:pt x="27143" y="1223711"/>
                </a:lnTo>
                <a:lnTo>
                  <a:pt x="52537" y="1223147"/>
                </a:lnTo>
                <a:lnTo>
                  <a:pt x="2539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80803" y="2112295"/>
            <a:ext cx="6590665" cy="654685"/>
            <a:chOff x="4380803" y="2112295"/>
            <a:chExt cx="6590665" cy="654685"/>
          </a:xfrm>
        </p:grpSpPr>
        <p:sp>
          <p:nvSpPr>
            <p:cNvPr id="3" name="object 3"/>
            <p:cNvSpPr/>
            <p:nvPr/>
          </p:nvSpPr>
          <p:spPr>
            <a:xfrm>
              <a:off x="4380803" y="2363355"/>
              <a:ext cx="1118870" cy="142875"/>
            </a:xfrm>
            <a:custGeom>
              <a:avLst/>
              <a:gdLst/>
              <a:ahLst/>
              <a:cxnLst/>
              <a:rect l="l" t="t" r="r" b="b"/>
              <a:pathLst>
                <a:path w="1118870" h="142875">
                  <a:moveTo>
                    <a:pt x="975625" y="95249"/>
                  </a:moveTo>
                  <a:lnTo>
                    <a:pt x="975625" y="142875"/>
                  </a:lnTo>
                  <a:lnTo>
                    <a:pt x="1070875" y="95250"/>
                  </a:lnTo>
                  <a:lnTo>
                    <a:pt x="975625" y="95249"/>
                  </a:lnTo>
                  <a:close/>
                </a:path>
                <a:path w="1118870" h="142875">
                  <a:moveTo>
                    <a:pt x="975625" y="47624"/>
                  </a:moveTo>
                  <a:lnTo>
                    <a:pt x="975625" y="95249"/>
                  </a:lnTo>
                  <a:lnTo>
                    <a:pt x="999437" y="95250"/>
                  </a:lnTo>
                  <a:lnTo>
                    <a:pt x="999437" y="47625"/>
                  </a:lnTo>
                  <a:lnTo>
                    <a:pt x="975625" y="47624"/>
                  </a:lnTo>
                  <a:close/>
                </a:path>
                <a:path w="1118870" h="142875">
                  <a:moveTo>
                    <a:pt x="975625" y="0"/>
                  </a:moveTo>
                  <a:lnTo>
                    <a:pt x="975625" y="47624"/>
                  </a:lnTo>
                  <a:lnTo>
                    <a:pt x="999437" y="47625"/>
                  </a:lnTo>
                  <a:lnTo>
                    <a:pt x="999437" y="95250"/>
                  </a:lnTo>
                  <a:lnTo>
                    <a:pt x="1070877" y="95248"/>
                  </a:lnTo>
                  <a:lnTo>
                    <a:pt x="1118500" y="71437"/>
                  </a:lnTo>
                  <a:lnTo>
                    <a:pt x="975625" y="0"/>
                  </a:lnTo>
                  <a:close/>
                </a:path>
                <a:path w="1118870" h="142875">
                  <a:moveTo>
                    <a:pt x="0" y="47623"/>
                  </a:moveTo>
                  <a:lnTo>
                    <a:pt x="0" y="95248"/>
                  </a:lnTo>
                  <a:lnTo>
                    <a:pt x="975625" y="95249"/>
                  </a:lnTo>
                  <a:lnTo>
                    <a:pt x="975625" y="47624"/>
                  </a:lnTo>
                  <a:lnTo>
                    <a:pt x="0" y="4762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02903" y="2112295"/>
              <a:ext cx="2068195" cy="654685"/>
            </a:xfrm>
            <a:custGeom>
              <a:avLst/>
              <a:gdLst/>
              <a:ahLst/>
              <a:cxnLst/>
              <a:rect l="l" t="t" r="r" b="b"/>
              <a:pathLst>
                <a:path w="2068195" h="654685">
                  <a:moveTo>
                    <a:pt x="2068052" y="0"/>
                  </a:moveTo>
                  <a:lnTo>
                    <a:pt x="0" y="0"/>
                  </a:lnTo>
                  <a:lnTo>
                    <a:pt x="0" y="654384"/>
                  </a:lnTo>
                  <a:lnTo>
                    <a:pt x="2068052" y="654384"/>
                  </a:lnTo>
                  <a:lnTo>
                    <a:pt x="2068052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ML</a:t>
            </a:r>
            <a:r>
              <a:rPr spc="85" dirty="0"/>
              <a:t> </a:t>
            </a:r>
            <a:r>
              <a:rPr dirty="0"/>
              <a:t>Solution</a:t>
            </a:r>
            <a:r>
              <a:rPr spc="95" dirty="0"/>
              <a:t> </a:t>
            </a:r>
            <a:r>
              <a:rPr dirty="0"/>
              <a:t>Core</a:t>
            </a:r>
            <a:r>
              <a:rPr spc="95" dirty="0"/>
              <a:t> </a:t>
            </a:r>
            <a:r>
              <a:rPr dirty="0"/>
              <a:t>Tasks</a:t>
            </a:r>
            <a:r>
              <a:rPr spc="90" dirty="0"/>
              <a:t> </a:t>
            </a:r>
            <a:r>
              <a:rPr dirty="0"/>
              <a:t>–</a:t>
            </a:r>
            <a:r>
              <a:rPr spc="100" dirty="0"/>
              <a:t> </a:t>
            </a:r>
            <a:r>
              <a:rPr dirty="0"/>
              <a:t>Data</a:t>
            </a:r>
            <a:r>
              <a:rPr spc="95" dirty="0"/>
              <a:t> </a:t>
            </a:r>
            <a:r>
              <a:rPr spc="-10" dirty="0"/>
              <a:t>Ingestion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1383284"/>
            <a:ext cx="8924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Create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Datasets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Azure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Designer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(Recommended)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5321300"/>
            <a:ext cx="9333865" cy="93980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dirty="0">
                <a:latin typeface="Calibri"/>
                <a:cs typeface="Calibri"/>
              </a:rPr>
              <a:t>Import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Data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module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import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Azure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cloud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storages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public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URLs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dirty="0">
                <a:latin typeface="Calibri"/>
                <a:cs typeface="Calibri"/>
              </a:rPr>
              <a:t>Enter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Data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Manually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module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–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create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small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dataset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manually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entering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values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02903" y="2112295"/>
            <a:ext cx="2068195" cy="654685"/>
          </a:xfrm>
          <a:prstGeom prst="rect">
            <a:avLst/>
          </a:prstGeom>
        </p:spPr>
        <p:txBody>
          <a:bodyPr vert="horz" wrap="square" lIns="0" tIns="176530" rIns="0" bIns="0" rtlCol="0">
            <a:spAutoFit/>
          </a:bodyPr>
          <a:lstStyle/>
          <a:p>
            <a:pPr marL="624840">
              <a:lnSpc>
                <a:spcPct val="100000"/>
              </a:lnSpc>
              <a:spcBef>
                <a:spcPts val="139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31415" y="2136338"/>
            <a:ext cx="3371850" cy="2877820"/>
          </a:xfrm>
          <a:custGeom>
            <a:avLst/>
            <a:gdLst/>
            <a:ahLst/>
            <a:cxnLst/>
            <a:rect l="l" t="t" r="r" b="b"/>
            <a:pathLst>
              <a:path w="3371850" h="2877820">
                <a:moveTo>
                  <a:pt x="3371307" y="0"/>
                </a:moveTo>
                <a:lnTo>
                  <a:pt x="0" y="0"/>
                </a:lnTo>
                <a:lnTo>
                  <a:pt x="0" y="2877710"/>
                </a:lnTo>
                <a:lnTo>
                  <a:pt x="3371307" y="2877710"/>
                </a:lnTo>
                <a:lnTo>
                  <a:pt x="3371307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1415" y="2136338"/>
            <a:ext cx="3371850" cy="28778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709295">
              <a:lnSpc>
                <a:spcPct val="100000"/>
              </a:lnSpc>
              <a:spcBef>
                <a:spcPts val="960"/>
              </a:spcBef>
            </a:pPr>
            <a:r>
              <a:rPr sz="1800" b="1" dirty="0">
                <a:latin typeface="Calibri"/>
                <a:cs typeface="Calibri"/>
              </a:rPr>
              <a:t>Azure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cloud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storages</a:t>
            </a:r>
            <a:endParaRPr sz="1800">
              <a:latin typeface="Calibri"/>
              <a:cs typeface="Calibri"/>
            </a:endParaRPr>
          </a:p>
          <a:p>
            <a:pPr marL="376555" indent="-285115">
              <a:lnSpc>
                <a:spcPct val="100000"/>
              </a:lnSpc>
              <a:spcBef>
                <a:spcPts val="1535"/>
              </a:spcBef>
              <a:buFont typeface="Arial"/>
              <a:buChar char="•"/>
              <a:tabLst>
                <a:tab pos="376555" algn="l"/>
              </a:tabLst>
            </a:pPr>
            <a:r>
              <a:rPr sz="1800" dirty="0">
                <a:latin typeface="Calibri"/>
                <a:cs typeface="Calibri"/>
              </a:rPr>
              <a:t>Azure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Blob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  <a:p>
            <a:pPr marL="376555" indent="-285115">
              <a:lnSpc>
                <a:spcPts val="2125"/>
              </a:lnSpc>
              <a:spcBef>
                <a:spcPts val="50"/>
              </a:spcBef>
              <a:buFont typeface="Arial"/>
              <a:buChar char="•"/>
              <a:tabLst>
                <a:tab pos="376555" algn="l"/>
              </a:tabLst>
            </a:pPr>
            <a:r>
              <a:rPr sz="1800" dirty="0">
                <a:latin typeface="Calibri"/>
                <a:cs typeface="Calibri"/>
              </a:rPr>
              <a:t>Azure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Share</a:t>
            </a:r>
            <a:endParaRPr sz="1800">
              <a:latin typeface="Calibri"/>
              <a:cs typeface="Calibri"/>
            </a:endParaRPr>
          </a:p>
          <a:p>
            <a:pPr marL="376555" indent="-285115">
              <a:lnSpc>
                <a:spcPts val="2125"/>
              </a:lnSpc>
              <a:buFont typeface="Arial"/>
              <a:buChar char="•"/>
              <a:tabLst>
                <a:tab pos="376555" algn="l"/>
              </a:tabLst>
            </a:pPr>
            <a:r>
              <a:rPr sz="1800" dirty="0">
                <a:latin typeface="Calibri"/>
                <a:cs typeface="Calibri"/>
              </a:rPr>
              <a:t>Azure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Lake</a:t>
            </a:r>
            <a:endParaRPr sz="1800">
              <a:latin typeface="Calibri"/>
              <a:cs typeface="Calibri"/>
            </a:endParaRPr>
          </a:p>
          <a:p>
            <a:pPr marL="376555" indent="-285115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376555" algn="l"/>
              </a:tabLst>
            </a:pPr>
            <a:r>
              <a:rPr sz="1800" dirty="0">
                <a:latin typeface="Calibri"/>
                <a:cs typeface="Calibri"/>
              </a:rPr>
              <a:t>Azure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Lake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Gen2</a:t>
            </a:r>
            <a:endParaRPr sz="1800">
              <a:latin typeface="Calibri"/>
              <a:cs typeface="Calibri"/>
            </a:endParaRPr>
          </a:p>
          <a:p>
            <a:pPr marL="376555" indent="-285115">
              <a:lnSpc>
                <a:spcPts val="2125"/>
              </a:lnSpc>
              <a:spcBef>
                <a:spcPts val="45"/>
              </a:spcBef>
              <a:buFont typeface="Arial"/>
              <a:buChar char="•"/>
              <a:tabLst>
                <a:tab pos="376555" algn="l"/>
              </a:tabLst>
            </a:pPr>
            <a:r>
              <a:rPr sz="1800" dirty="0">
                <a:latin typeface="Calibri"/>
                <a:cs typeface="Calibri"/>
              </a:rPr>
              <a:t>Azure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SQL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Database</a:t>
            </a:r>
            <a:endParaRPr sz="1800">
              <a:latin typeface="Calibri"/>
              <a:cs typeface="Calibri"/>
            </a:endParaRPr>
          </a:p>
          <a:p>
            <a:pPr marL="376555" indent="-285115">
              <a:lnSpc>
                <a:spcPts val="2125"/>
              </a:lnSpc>
              <a:buFont typeface="Arial"/>
              <a:buChar char="•"/>
              <a:tabLst>
                <a:tab pos="376555" algn="l"/>
              </a:tabLst>
            </a:pPr>
            <a:r>
              <a:rPr sz="1800" dirty="0">
                <a:latin typeface="Calibri"/>
                <a:cs typeface="Calibri"/>
              </a:rPr>
              <a:t>Azure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Database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PostgreSQL</a:t>
            </a:r>
            <a:endParaRPr sz="1800">
              <a:latin typeface="Calibri"/>
              <a:cs typeface="Calibri"/>
            </a:endParaRPr>
          </a:p>
          <a:p>
            <a:pPr marL="376555" indent="-285115">
              <a:lnSpc>
                <a:spcPts val="2125"/>
              </a:lnSpc>
              <a:spcBef>
                <a:spcPts val="50"/>
              </a:spcBef>
              <a:buFont typeface="Arial"/>
              <a:buChar char="•"/>
              <a:tabLst>
                <a:tab pos="376555" algn="l"/>
              </a:tabLst>
            </a:pPr>
            <a:r>
              <a:rPr sz="1800" spc="-10" dirty="0">
                <a:latin typeface="Calibri"/>
                <a:cs typeface="Calibri"/>
              </a:rPr>
              <a:t>Databricks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File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System</a:t>
            </a:r>
            <a:endParaRPr sz="1800">
              <a:latin typeface="Calibri"/>
              <a:cs typeface="Calibri"/>
            </a:endParaRPr>
          </a:p>
          <a:p>
            <a:pPr marL="376555" indent="-285115">
              <a:lnSpc>
                <a:spcPts val="2125"/>
              </a:lnSpc>
              <a:buFont typeface="Arial"/>
              <a:buChar char="•"/>
              <a:tabLst>
                <a:tab pos="376555" algn="l"/>
              </a:tabLst>
            </a:pPr>
            <a:r>
              <a:rPr sz="1800" dirty="0">
                <a:latin typeface="Calibri"/>
                <a:cs typeface="Calibri"/>
              </a:rPr>
              <a:t>Azure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Database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MySQL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21043" y="2140833"/>
            <a:ext cx="6536690" cy="588010"/>
            <a:chOff x="1221043" y="2140833"/>
            <a:chExt cx="6536690" cy="588010"/>
          </a:xfrm>
        </p:grpSpPr>
        <p:sp>
          <p:nvSpPr>
            <p:cNvPr id="12" name="object 12"/>
            <p:cNvSpPr/>
            <p:nvPr/>
          </p:nvSpPr>
          <p:spPr>
            <a:xfrm>
              <a:off x="1221043" y="2252084"/>
              <a:ext cx="584200" cy="401955"/>
            </a:xfrm>
            <a:custGeom>
              <a:avLst/>
              <a:gdLst/>
              <a:ahLst/>
              <a:cxnLst/>
              <a:rect l="l" t="t" r="r" b="b"/>
              <a:pathLst>
                <a:path w="584200" h="401955">
                  <a:moveTo>
                    <a:pt x="168518" y="30029"/>
                  </a:moveTo>
                  <a:lnTo>
                    <a:pt x="128027" y="45630"/>
                  </a:lnTo>
                  <a:lnTo>
                    <a:pt x="97367" y="73196"/>
                  </a:lnTo>
                  <a:lnTo>
                    <a:pt x="77940" y="109207"/>
                  </a:lnTo>
                  <a:lnTo>
                    <a:pt x="71153" y="150145"/>
                  </a:lnTo>
                  <a:lnTo>
                    <a:pt x="71738" y="156362"/>
                  </a:lnTo>
                  <a:lnTo>
                    <a:pt x="74313" y="170203"/>
                  </a:lnTo>
                  <a:lnTo>
                    <a:pt x="74898" y="176420"/>
                  </a:lnTo>
                  <a:lnTo>
                    <a:pt x="44236" y="192901"/>
                  </a:lnTo>
                  <a:lnTo>
                    <a:pt x="20596" y="218179"/>
                  </a:lnTo>
                  <a:lnTo>
                    <a:pt x="5383" y="249792"/>
                  </a:lnTo>
                  <a:lnTo>
                    <a:pt x="0" y="285276"/>
                  </a:lnTo>
                  <a:lnTo>
                    <a:pt x="9186" y="330378"/>
                  </a:lnTo>
                  <a:lnTo>
                    <a:pt x="34171" y="367386"/>
                  </a:lnTo>
                  <a:lnTo>
                    <a:pt x="71093" y="392430"/>
                  </a:lnTo>
                  <a:lnTo>
                    <a:pt x="116090" y="401638"/>
                  </a:lnTo>
                  <a:lnTo>
                    <a:pt x="471854" y="401638"/>
                  </a:lnTo>
                  <a:lnTo>
                    <a:pt x="516266" y="392430"/>
                  </a:lnTo>
                  <a:lnTo>
                    <a:pt x="534787" y="379413"/>
                  </a:lnTo>
                  <a:lnTo>
                    <a:pt x="142443" y="379413"/>
                  </a:lnTo>
                  <a:lnTo>
                    <a:pt x="102924" y="371547"/>
                  </a:lnTo>
                  <a:lnTo>
                    <a:pt x="70782" y="350296"/>
                  </a:lnTo>
                  <a:lnTo>
                    <a:pt x="49178" y="319182"/>
                  </a:lnTo>
                  <a:lnTo>
                    <a:pt x="41275" y="281729"/>
                  </a:lnTo>
                  <a:lnTo>
                    <a:pt x="45958" y="250146"/>
                  </a:lnTo>
                  <a:lnTo>
                    <a:pt x="59073" y="223494"/>
                  </a:lnTo>
                  <a:lnTo>
                    <a:pt x="79213" y="202478"/>
                  </a:lnTo>
                  <a:lnTo>
                    <a:pt x="104974" y="187802"/>
                  </a:lnTo>
                  <a:lnTo>
                    <a:pt x="104974" y="165258"/>
                  </a:lnTo>
                  <a:lnTo>
                    <a:pt x="110477" y="131973"/>
                  </a:lnTo>
                  <a:lnTo>
                    <a:pt x="126518" y="101858"/>
                  </a:lnTo>
                  <a:lnTo>
                    <a:pt x="152395" y="78083"/>
                  </a:lnTo>
                  <a:lnTo>
                    <a:pt x="187406" y="63818"/>
                  </a:lnTo>
                  <a:lnTo>
                    <a:pt x="269637" y="63818"/>
                  </a:lnTo>
                  <a:lnTo>
                    <a:pt x="266459" y="60634"/>
                  </a:lnTo>
                  <a:lnTo>
                    <a:pt x="246209" y="45973"/>
                  </a:lnTo>
                  <a:lnTo>
                    <a:pt x="213328" y="32724"/>
                  </a:lnTo>
                  <a:lnTo>
                    <a:pt x="168518" y="30029"/>
                  </a:lnTo>
                  <a:close/>
                </a:path>
                <a:path w="584200" h="401955">
                  <a:moveTo>
                    <a:pt x="284820" y="150239"/>
                  </a:moveTo>
                  <a:lnTo>
                    <a:pt x="277333" y="157745"/>
                  </a:lnTo>
                  <a:lnTo>
                    <a:pt x="187406" y="251672"/>
                  </a:lnTo>
                  <a:lnTo>
                    <a:pt x="185879" y="253439"/>
                  </a:lnTo>
                  <a:lnTo>
                    <a:pt x="183658" y="257313"/>
                  </a:lnTo>
                  <a:lnTo>
                    <a:pt x="184247" y="261184"/>
                  </a:lnTo>
                  <a:lnTo>
                    <a:pt x="191154" y="262943"/>
                  </a:lnTo>
                  <a:lnTo>
                    <a:pt x="228624" y="262943"/>
                  </a:lnTo>
                  <a:lnTo>
                    <a:pt x="228624" y="379413"/>
                  </a:lnTo>
                  <a:lnTo>
                    <a:pt x="341033" y="379413"/>
                  </a:lnTo>
                  <a:lnTo>
                    <a:pt x="341033" y="259186"/>
                  </a:lnTo>
                  <a:lnTo>
                    <a:pt x="397237" y="259186"/>
                  </a:lnTo>
                  <a:lnTo>
                    <a:pt x="385996" y="247915"/>
                  </a:lnTo>
                  <a:lnTo>
                    <a:pt x="292230" y="157653"/>
                  </a:lnTo>
                  <a:lnTo>
                    <a:pt x="284820" y="150239"/>
                  </a:lnTo>
                  <a:close/>
                </a:path>
                <a:path w="584200" h="401955">
                  <a:moveTo>
                    <a:pt x="467215" y="41275"/>
                  </a:moveTo>
                  <a:lnTo>
                    <a:pt x="363514" y="41275"/>
                  </a:lnTo>
                  <a:lnTo>
                    <a:pt x="410117" y="50491"/>
                  </a:lnTo>
                  <a:lnTo>
                    <a:pt x="446885" y="75558"/>
                  </a:lnTo>
                  <a:lnTo>
                    <a:pt x="471006" y="112601"/>
                  </a:lnTo>
                  <a:lnTo>
                    <a:pt x="479671" y="157745"/>
                  </a:lnTo>
                  <a:lnTo>
                    <a:pt x="479085" y="166140"/>
                  </a:lnTo>
                  <a:lnTo>
                    <a:pt x="477797" y="174182"/>
                  </a:lnTo>
                  <a:lnTo>
                    <a:pt x="476509" y="181520"/>
                  </a:lnTo>
                  <a:lnTo>
                    <a:pt x="475923" y="187802"/>
                  </a:lnTo>
                  <a:lnTo>
                    <a:pt x="503440" y="200893"/>
                  </a:lnTo>
                  <a:lnTo>
                    <a:pt x="527443" y="222085"/>
                  </a:lnTo>
                  <a:lnTo>
                    <a:pt x="544422" y="249617"/>
                  </a:lnTo>
                  <a:lnTo>
                    <a:pt x="550862" y="281729"/>
                  </a:lnTo>
                  <a:lnTo>
                    <a:pt x="542958" y="319182"/>
                  </a:lnTo>
                  <a:lnTo>
                    <a:pt x="521355" y="350296"/>
                  </a:lnTo>
                  <a:lnTo>
                    <a:pt x="489213" y="371547"/>
                  </a:lnTo>
                  <a:lnTo>
                    <a:pt x="449694" y="379413"/>
                  </a:lnTo>
                  <a:lnTo>
                    <a:pt x="534787" y="379413"/>
                  </a:lnTo>
                  <a:lnTo>
                    <a:pt x="551900" y="367386"/>
                  </a:lnTo>
                  <a:lnTo>
                    <a:pt x="575598" y="330378"/>
                  </a:lnTo>
                  <a:lnTo>
                    <a:pt x="584200" y="285276"/>
                  </a:lnTo>
                  <a:lnTo>
                    <a:pt x="578231" y="248208"/>
                  </a:lnTo>
                  <a:lnTo>
                    <a:pt x="561730" y="216772"/>
                  </a:lnTo>
                  <a:lnTo>
                    <a:pt x="536803" y="192373"/>
                  </a:lnTo>
                  <a:lnTo>
                    <a:pt x="505557" y="176420"/>
                  </a:lnTo>
                  <a:lnTo>
                    <a:pt x="507723" y="167389"/>
                  </a:lnTo>
                  <a:lnTo>
                    <a:pt x="508824" y="157745"/>
                  </a:lnTo>
                  <a:lnTo>
                    <a:pt x="509244" y="147917"/>
                  </a:lnTo>
                  <a:lnTo>
                    <a:pt x="509303" y="138884"/>
                  </a:lnTo>
                  <a:lnTo>
                    <a:pt x="502442" y="95612"/>
                  </a:lnTo>
                  <a:lnTo>
                    <a:pt x="483178" y="57566"/>
                  </a:lnTo>
                  <a:lnTo>
                    <a:pt x="467215" y="41275"/>
                  </a:lnTo>
                  <a:close/>
                </a:path>
                <a:path w="584200" h="401955">
                  <a:moveTo>
                    <a:pt x="269637" y="63818"/>
                  </a:moveTo>
                  <a:lnTo>
                    <a:pt x="187406" y="63818"/>
                  </a:lnTo>
                  <a:lnTo>
                    <a:pt x="225169" y="69864"/>
                  </a:lnTo>
                  <a:lnTo>
                    <a:pt x="253447" y="86830"/>
                  </a:lnTo>
                  <a:lnTo>
                    <a:pt x="271186" y="104500"/>
                  </a:lnTo>
                  <a:lnTo>
                    <a:pt x="277333" y="112660"/>
                  </a:lnTo>
                  <a:lnTo>
                    <a:pt x="280266" y="101490"/>
                  </a:lnTo>
                  <a:lnTo>
                    <a:pt x="292331" y="76953"/>
                  </a:lnTo>
                  <a:lnTo>
                    <a:pt x="302325" y="67565"/>
                  </a:lnTo>
                  <a:lnTo>
                    <a:pt x="273376" y="67565"/>
                  </a:lnTo>
                  <a:lnTo>
                    <a:pt x="269637" y="63818"/>
                  </a:lnTo>
                  <a:close/>
                </a:path>
                <a:path w="584200" h="401955">
                  <a:moveTo>
                    <a:pt x="370742" y="0"/>
                  </a:moveTo>
                  <a:lnTo>
                    <a:pt x="319191" y="10557"/>
                  </a:lnTo>
                  <a:lnTo>
                    <a:pt x="289759" y="33782"/>
                  </a:lnTo>
                  <a:lnTo>
                    <a:pt x="276477" y="57008"/>
                  </a:lnTo>
                  <a:lnTo>
                    <a:pt x="273376" y="67565"/>
                  </a:lnTo>
                  <a:lnTo>
                    <a:pt x="302325" y="67565"/>
                  </a:lnTo>
                  <a:lnTo>
                    <a:pt x="318443" y="52423"/>
                  </a:lnTo>
                  <a:lnTo>
                    <a:pt x="363514" y="41275"/>
                  </a:lnTo>
                  <a:lnTo>
                    <a:pt x="467215" y="41275"/>
                  </a:lnTo>
                  <a:lnTo>
                    <a:pt x="453489" y="27266"/>
                  </a:lnTo>
                  <a:lnTo>
                    <a:pt x="415351" y="7237"/>
                  </a:lnTo>
                  <a:lnTo>
                    <a:pt x="3707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99304" y="2140833"/>
              <a:ext cx="2258060" cy="588010"/>
            </a:xfrm>
            <a:custGeom>
              <a:avLst/>
              <a:gdLst/>
              <a:ahLst/>
              <a:cxnLst/>
              <a:rect l="l" t="t" r="r" b="b"/>
              <a:pathLst>
                <a:path w="2258059" h="588010">
                  <a:moveTo>
                    <a:pt x="2257855" y="0"/>
                  </a:moveTo>
                  <a:lnTo>
                    <a:pt x="0" y="0"/>
                  </a:lnTo>
                  <a:lnTo>
                    <a:pt x="0" y="587916"/>
                  </a:lnTo>
                  <a:lnTo>
                    <a:pt x="2257855" y="587916"/>
                  </a:lnTo>
                  <a:lnTo>
                    <a:pt x="2257855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99304" y="2140833"/>
            <a:ext cx="2258060" cy="58801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666115">
              <a:lnSpc>
                <a:spcPct val="100000"/>
              </a:lnSpc>
              <a:spcBef>
                <a:spcPts val="114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Datastore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99304" y="2158015"/>
            <a:ext cx="3929379" cy="1246505"/>
            <a:chOff x="5499304" y="2158015"/>
            <a:chExt cx="3929379" cy="1246505"/>
          </a:xfrm>
        </p:grpSpPr>
        <p:sp>
          <p:nvSpPr>
            <p:cNvPr id="16" name="object 16"/>
            <p:cNvSpPr/>
            <p:nvPr/>
          </p:nvSpPr>
          <p:spPr>
            <a:xfrm>
              <a:off x="5596191" y="2158021"/>
              <a:ext cx="3832860" cy="532130"/>
            </a:xfrm>
            <a:custGeom>
              <a:avLst/>
              <a:gdLst/>
              <a:ahLst/>
              <a:cxnLst/>
              <a:rect l="l" t="t" r="r" b="b"/>
              <a:pathLst>
                <a:path w="3832859" h="532130">
                  <a:moveTo>
                    <a:pt x="230187" y="389585"/>
                  </a:moveTo>
                  <a:lnTo>
                    <a:pt x="228231" y="379234"/>
                  </a:lnTo>
                  <a:lnTo>
                    <a:pt x="223088" y="370979"/>
                  </a:lnTo>
                  <a:lnTo>
                    <a:pt x="215811" y="365518"/>
                  </a:lnTo>
                  <a:lnTo>
                    <a:pt x="207467" y="363537"/>
                  </a:lnTo>
                  <a:lnTo>
                    <a:pt x="196938" y="365518"/>
                  </a:lnTo>
                  <a:lnTo>
                    <a:pt x="188544" y="370979"/>
                  </a:lnTo>
                  <a:lnTo>
                    <a:pt x="182981" y="379234"/>
                  </a:lnTo>
                  <a:lnTo>
                    <a:pt x="180975" y="389585"/>
                  </a:lnTo>
                  <a:lnTo>
                    <a:pt x="180975" y="456552"/>
                  </a:lnTo>
                  <a:lnTo>
                    <a:pt x="182981" y="466902"/>
                  </a:lnTo>
                  <a:lnTo>
                    <a:pt x="188544" y="475157"/>
                  </a:lnTo>
                  <a:lnTo>
                    <a:pt x="196938" y="480618"/>
                  </a:lnTo>
                  <a:lnTo>
                    <a:pt x="207467" y="482600"/>
                  </a:lnTo>
                  <a:lnTo>
                    <a:pt x="215811" y="480618"/>
                  </a:lnTo>
                  <a:lnTo>
                    <a:pt x="223088" y="475157"/>
                  </a:lnTo>
                  <a:lnTo>
                    <a:pt x="228231" y="466902"/>
                  </a:lnTo>
                  <a:lnTo>
                    <a:pt x="230187" y="456552"/>
                  </a:lnTo>
                  <a:lnTo>
                    <a:pt x="230187" y="389585"/>
                  </a:lnTo>
                  <a:close/>
                </a:path>
                <a:path w="3832859" h="532130">
                  <a:moveTo>
                    <a:pt x="409575" y="273392"/>
                  </a:moveTo>
                  <a:lnTo>
                    <a:pt x="408216" y="267309"/>
                  </a:lnTo>
                  <a:lnTo>
                    <a:pt x="404406" y="261226"/>
                  </a:lnTo>
                  <a:lnTo>
                    <a:pt x="398475" y="256540"/>
                  </a:lnTo>
                  <a:lnTo>
                    <a:pt x="390779" y="254673"/>
                  </a:lnTo>
                  <a:lnTo>
                    <a:pt x="360718" y="254673"/>
                  </a:lnTo>
                  <a:lnTo>
                    <a:pt x="360718" y="254000"/>
                  </a:lnTo>
                  <a:lnTo>
                    <a:pt x="360680" y="164312"/>
                  </a:lnTo>
                  <a:lnTo>
                    <a:pt x="349453" y="101117"/>
                  </a:lnTo>
                  <a:lnTo>
                    <a:pt x="315633" y="48691"/>
                  </a:lnTo>
                  <a:lnTo>
                    <a:pt x="288925" y="25908"/>
                  </a:lnTo>
                  <a:lnTo>
                    <a:pt x="288925" y="164312"/>
                  </a:lnTo>
                  <a:lnTo>
                    <a:pt x="288925" y="254000"/>
                  </a:lnTo>
                  <a:lnTo>
                    <a:pt x="247650" y="254000"/>
                  </a:lnTo>
                  <a:lnTo>
                    <a:pt x="247650" y="386181"/>
                  </a:lnTo>
                  <a:lnTo>
                    <a:pt x="247650" y="464718"/>
                  </a:lnTo>
                  <a:lnTo>
                    <a:pt x="244386" y="482765"/>
                  </a:lnTo>
                  <a:lnTo>
                    <a:pt x="235534" y="496963"/>
                  </a:lnTo>
                  <a:lnTo>
                    <a:pt x="222491" y="506260"/>
                  </a:lnTo>
                  <a:lnTo>
                    <a:pt x="206641" y="509587"/>
                  </a:lnTo>
                  <a:lnTo>
                    <a:pt x="188645" y="506260"/>
                  </a:lnTo>
                  <a:lnTo>
                    <a:pt x="174498" y="496963"/>
                  </a:lnTo>
                  <a:lnTo>
                    <a:pt x="165239" y="482765"/>
                  </a:lnTo>
                  <a:lnTo>
                    <a:pt x="161925" y="464718"/>
                  </a:lnTo>
                  <a:lnTo>
                    <a:pt x="161925" y="386181"/>
                  </a:lnTo>
                  <a:lnTo>
                    <a:pt x="165239" y="368134"/>
                  </a:lnTo>
                  <a:lnTo>
                    <a:pt x="174498" y="353936"/>
                  </a:lnTo>
                  <a:lnTo>
                    <a:pt x="188645" y="344639"/>
                  </a:lnTo>
                  <a:lnTo>
                    <a:pt x="206641" y="341312"/>
                  </a:lnTo>
                  <a:lnTo>
                    <a:pt x="222491" y="344639"/>
                  </a:lnTo>
                  <a:lnTo>
                    <a:pt x="235534" y="353936"/>
                  </a:lnTo>
                  <a:lnTo>
                    <a:pt x="244386" y="368134"/>
                  </a:lnTo>
                  <a:lnTo>
                    <a:pt x="247650" y="386181"/>
                  </a:lnTo>
                  <a:lnTo>
                    <a:pt x="247650" y="254000"/>
                  </a:lnTo>
                  <a:lnTo>
                    <a:pt x="123825" y="254000"/>
                  </a:lnTo>
                  <a:lnTo>
                    <a:pt x="123825" y="164312"/>
                  </a:lnTo>
                  <a:lnTo>
                    <a:pt x="136486" y="113334"/>
                  </a:lnTo>
                  <a:lnTo>
                    <a:pt x="173532" y="82092"/>
                  </a:lnTo>
                  <a:lnTo>
                    <a:pt x="206375" y="74612"/>
                  </a:lnTo>
                  <a:lnTo>
                    <a:pt x="220967" y="76593"/>
                  </a:lnTo>
                  <a:lnTo>
                    <a:pt x="262661" y="100774"/>
                  </a:lnTo>
                  <a:lnTo>
                    <a:pt x="286931" y="145440"/>
                  </a:lnTo>
                  <a:lnTo>
                    <a:pt x="288925" y="164312"/>
                  </a:lnTo>
                  <a:lnTo>
                    <a:pt x="288925" y="25908"/>
                  </a:lnTo>
                  <a:lnTo>
                    <a:pt x="266788" y="13106"/>
                  </a:lnTo>
                  <a:lnTo>
                    <a:pt x="237426" y="3390"/>
                  </a:lnTo>
                  <a:lnTo>
                    <a:pt x="206667" y="0"/>
                  </a:lnTo>
                  <a:lnTo>
                    <a:pt x="173723" y="3390"/>
                  </a:lnTo>
                  <a:lnTo>
                    <a:pt x="116306" y="28435"/>
                  </a:lnTo>
                  <a:lnTo>
                    <a:pt x="74206" y="73152"/>
                  </a:lnTo>
                  <a:lnTo>
                    <a:pt x="51663" y="131902"/>
                  </a:lnTo>
                  <a:lnTo>
                    <a:pt x="48844" y="254673"/>
                  </a:lnTo>
                  <a:lnTo>
                    <a:pt x="22542" y="254673"/>
                  </a:lnTo>
                  <a:lnTo>
                    <a:pt x="14262" y="256540"/>
                  </a:lnTo>
                  <a:lnTo>
                    <a:pt x="7035" y="261226"/>
                  </a:lnTo>
                  <a:lnTo>
                    <a:pt x="1930" y="267309"/>
                  </a:lnTo>
                  <a:lnTo>
                    <a:pt x="0" y="273392"/>
                  </a:lnTo>
                  <a:lnTo>
                    <a:pt x="0" y="513092"/>
                  </a:lnTo>
                  <a:lnTo>
                    <a:pt x="1930" y="520750"/>
                  </a:lnTo>
                  <a:lnTo>
                    <a:pt x="7035" y="526669"/>
                  </a:lnTo>
                  <a:lnTo>
                    <a:pt x="14262" y="530466"/>
                  </a:lnTo>
                  <a:lnTo>
                    <a:pt x="22542" y="531812"/>
                  </a:lnTo>
                  <a:lnTo>
                    <a:pt x="390779" y="531812"/>
                  </a:lnTo>
                  <a:lnTo>
                    <a:pt x="398475" y="530466"/>
                  </a:lnTo>
                  <a:lnTo>
                    <a:pt x="404406" y="526669"/>
                  </a:lnTo>
                  <a:lnTo>
                    <a:pt x="408216" y="520750"/>
                  </a:lnTo>
                  <a:lnTo>
                    <a:pt x="409575" y="513092"/>
                  </a:lnTo>
                  <a:lnTo>
                    <a:pt x="409575" y="509587"/>
                  </a:lnTo>
                  <a:lnTo>
                    <a:pt x="409575" y="341312"/>
                  </a:lnTo>
                  <a:lnTo>
                    <a:pt x="409575" y="273392"/>
                  </a:lnTo>
                  <a:close/>
                </a:path>
                <a:path w="3832859" h="532130">
                  <a:moveTo>
                    <a:pt x="3508857" y="388670"/>
                  </a:moveTo>
                  <a:lnTo>
                    <a:pt x="3504171" y="383933"/>
                  </a:lnTo>
                  <a:lnTo>
                    <a:pt x="3401022" y="383933"/>
                  </a:lnTo>
                  <a:lnTo>
                    <a:pt x="3396335" y="388670"/>
                  </a:lnTo>
                  <a:lnTo>
                    <a:pt x="3396335" y="497738"/>
                  </a:lnTo>
                  <a:lnTo>
                    <a:pt x="3401022" y="502488"/>
                  </a:lnTo>
                  <a:lnTo>
                    <a:pt x="3504171" y="502488"/>
                  </a:lnTo>
                  <a:lnTo>
                    <a:pt x="3508857" y="497738"/>
                  </a:lnTo>
                  <a:lnTo>
                    <a:pt x="3508857" y="388670"/>
                  </a:lnTo>
                  <a:close/>
                </a:path>
                <a:path w="3832859" h="532130">
                  <a:moveTo>
                    <a:pt x="3508857" y="339725"/>
                  </a:moveTo>
                  <a:lnTo>
                    <a:pt x="3508781" y="274675"/>
                  </a:lnTo>
                  <a:lnTo>
                    <a:pt x="3508273" y="241274"/>
                  </a:lnTo>
                  <a:lnTo>
                    <a:pt x="3506876" y="228968"/>
                  </a:lnTo>
                  <a:lnTo>
                    <a:pt x="3504171" y="227203"/>
                  </a:lnTo>
                  <a:lnTo>
                    <a:pt x="3396335" y="227203"/>
                  </a:lnTo>
                  <a:lnTo>
                    <a:pt x="3396411" y="291757"/>
                  </a:lnTo>
                  <a:lnTo>
                    <a:pt x="3396919" y="325208"/>
                  </a:lnTo>
                  <a:lnTo>
                    <a:pt x="3398316" y="337794"/>
                  </a:lnTo>
                  <a:lnTo>
                    <a:pt x="3401022" y="339725"/>
                  </a:lnTo>
                  <a:lnTo>
                    <a:pt x="3508857" y="339725"/>
                  </a:lnTo>
                  <a:close/>
                </a:path>
                <a:path w="3832859" h="532130">
                  <a:moveTo>
                    <a:pt x="3508857" y="183007"/>
                  </a:moveTo>
                  <a:lnTo>
                    <a:pt x="3508781" y="117957"/>
                  </a:lnTo>
                  <a:lnTo>
                    <a:pt x="3508273" y="84543"/>
                  </a:lnTo>
                  <a:lnTo>
                    <a:pt x="3506876" y="72237"/>
                  </a:lnTo>
                  <a:lnTo>
                    <a:pt x="3504171" y="70485"/>
                  </a:lnTo>
                  <a:lnTo>
                    <a:pt x="3396335" y="70485"/>
                  </a:lnTo>
                  <a:lnTo>
                    <a:pt x="3396411" y="135026"/>
                  </a:lnTo>
                  <a:lnTo>
                    <a:pt x="3396919" y="168490"/>
                  </a:lnTo>
                  <a:lnTo>
                    <a:pt x="3398316" y="181076"/>
                  </a:lnTo>
                  <a:lnTo>
                    <a:pt x="3401022" y="183007"/>
                  </a:lnTo>
                  <a:lnTo>
                    <a:pt x="3508857" y="183007"/>
                  </a:lnTo>
                  <a:close/>
                </a:path>
                <a:path w="3832859" h="532130">
                  <a:moveTo>
                    <a:pt x="3671608" y="383933"/>
                  </a:moveTo>
                  <a:lnTo>
                    <a:pt x="3561092" y="383933"/>
                  </a:lnTo>
                  <a:lnTo>
                    <a:pt x="3561092" y="502488"/>
                  </a:lnTo>
                  <a:lnTo>
                    <a:pt x="3624491" y="502412"/>
                  </a:lnTo>
                  <a:lnTo>
                    <a:pt x="3657358" y="501891"/>
                  </a:lnTo>
                  <a:lnTo>
                    <a:pt x="3669715" y="500481"/>
                  </a:lnTo>
                  <a:lnTo>
                    <a:pt x="3671608" y="497738"/>
                  </a:lnTo>
                  <a:lnTo>
                    <a:pt x="3671608" y="383933"/>
                  </a:lnTo>
                  <a:close/>
                </a:path>
                <a:path w="3832859" h="532130">
                  <a:moveTo>
                    <a:pt x="3671608" y="339725"/>
                  </a:moveTo>
                  <a:lnTo>
                    <a:pt x="3671532" y="275183"/>
                  </a:lnTo>
                  <a:lnTo>
                    <a:pt x="3671011" y="241719"/>
                  </a:lnTo>
                  <a:lnTo>
                    <a:pt x="3669601" y="229146"/>
                  </a:lnTo>
                  <a:lnTo>
                    <a:pt x="3666833" y="227203"/>
                  </a:lnTo>
                  <a:lnTo>
                    <a:pt x="3557079" y="227203"/>
                  </a:lnTo>
                  <a:lnTo>
                    <a:pt x="3557155" y="292265"/>
                  </a:lnTo>
                  <a:lnTo>
                    <a:pt x="3557676" y="325666"/>
                  </a:lnTo>
                  <a:lnTo>
                    <a:pt x="3559086" y="337972"/>
                  </a:lnTo>
                  <a:lnTo>
                    <a:pt x="3561854" y="339725"/>
                  </a:lnTo>
                  <a:lnTo>
                    <a:pt x="3671608" y="339725"/>
                  </a:lnTo>
                  <a:close/>
                </a:path>
                <a:path w="3832859" h="532130">
                  <a:moveTo>
                    <a:pt x="3671608" y="183007"/>
                  </a:moveTo>
                  <a:lnTo>
                    <a:pt x="3671532" y="117957"/>
                  </a:lnTo>
                  <a:lnTo>
                    <a:pt x="3671011" y="84543"/>
                  </a:lnTo>
                  <a:lnTo>
                    <a:pt x="3669601" y="72237"/>
                  </a:lnTo>
                  <a:lnTo>
                    <a:pt x="3666833" y="70485"/>
                  </a:lnTo>
                  <a:lnTo>
                    <a:pt x="3557079" y="70485"/>
                  </a:lnTo>
                  <a:lnTo>
                    <a:pt x="3557155" y="135026"/>
                  </a:lnTo>
                  <a:lnTo>
                    <a:pt x="3557676" y="168490"/>
                  </a:lnTo>
                  <a:lnTo>
                    <a:pt x="3559086" y="181076"/>
                  </a:lnTo>
                  <a:lnTo>
                    <a:pt x="3561854" y="183007"/>
                  </a:lnTo>
                  <a:lnTo>
                    <a:pt x="3671608" y="183007"/>
                  </a:lnTo>
                  <a:close/>
                </a:path>
                <a:path w="3832859" h="532130">
                  <a:moveTo>
                    <a:pt x="3826319" y="70485"/>
                  </a:moveTo>
                  <a:lnTo>
                    <a:pt x="3717823" y="70485"/>
                  </a:lnTo>
                  <a:lnTo>
                    <a:pt x="3717823" y="183007"/>
                  </a:lnTo>
                  <a:lnTo>
                    <a:pt x="3826319" y="183007"/>
                  </a:lnTo>
                  <a:lnTo>
                    <a:pt x="3826319" y="70485"/>
                  </a:lnTo>
                  <a:close/>
                </a:path>
                <a:path w="3832859" h="532130">
                  <a:moveTo>
                    <a:pt x="3832352" y="388670"/>
                  </a:moveTo>
                  <a:lnTo>
                    <a:pt x="3827576" y="383933"/>
                  </a:lnTo>
                  <a:lnTo>
                    <a:pt x="3722598" y="383933"/>
                  </a:lnTo>
                  <a:lnTo>
                    <a:pt x="3717823" y="388670"/>
                  </a:lnTo>
                  <a:lnTo>
                    <a:pt x="3717823" y="497738"/>
                  </a:lnTo>
                  <a:lnTo>
                    <a:pt x="3722598" y="502488"/>
                  </a:lnTo>
                  <a:lnTo>
                    <a:pt x="3827576" y="502488"/>
                  </a:lnTo>
                  <a:lnTo>
                    <a:pt x="3832352" y="497738"/>
                  </a:lnTo>
                  <a:lnTo>
                    <a:pt x="3832352" y="388670"/>
                  </a:lnTo>
                  <a:close/>
                </a:path>
                <a:path w="3832859" h="532130">
                  <a:moveTo>
                    <a:pt x="3832352" y="339725"/>
                  </a:moveTo>
                  <a:lnTo>
                    <a:pt x="3832275" y="274675"/>
                  </a:lnTo>
                  <a:lnTo>
                    <a:pt x="3831755" y="241274"/>
                  </a:lnTo>
                  <a:lnTo>
                    <a:pt x="3830345" y="228968"/>
                  </a:lnTo>
                  <a:lnTo>
                    <a:pt x="3827576" y="227203"/>
                  </a:lnTo>
                  <a:lnTo>
                    <a:pt x="3717823" y="227203"/>
                  </a:lnTo>
                  <a:lnTo>
                    <a:pt x="3717899" y="291757"/>
                  </a:lnTo>
                  <a:lnTo>
                    <a:pt x="3718420" y="325221"/>
                  </a:lnTo>
                  <a:lnTo>
                    <a:pt x="3719830" y="337794"/>
                  </a:lnTo>
                  <a:lnTo>
                    <a:pt x="3722598" y="339725"/>
                  </a:lnTo>
                  <a:lnTo>
                    <a:pt x="3832352" y="3397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99304" y="2816211"/>
              <a:ext cx="2258060" cy="588010"/>
            </a:xfrm>
            <a:custGeom>
              <a:avLst/>
              <a:gdLst/>
              <a:ahLst/>
              <a:cxnLst/>
              <a:rect l="l" t="t" r="r" b="b"/>
              <a:pathLst>
                <a:path w="2258059" h="588010">
                  <a:moveTo>
                    <a:pt x="2257855" y="0"/>
                  </a:moveTo>
                  <a:lnTo>
                    <a:pt x="0" y="0"/>
                  </a:lnTo>
                  <a:lnTo>
                    <a:pt x="0" y="587916"/>
                  </a:lnTo>
                  <a:lnTo>
                    <a:pt x="2257855" y="587916"/>
                  </a:lnTo>
                  <a:lnTo>
                    <a:pt x="2257855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99304" y="2816211"/>
            <a:ext cx="2258060" cy="58801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13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499304" y="2961737"/>
            <a:ext cx="2258060" cy="1793239"/>
            <a:chOff x="5499304" y="2961737"/>
            <a:chExt cx="2258060" cy="1793239"/>
          </a:xfrm>
        </p:grpSpPr>
        <p:sp>
          <p:nvSpPr>
            <p:cNvPr id="20" name="object 20"/>
            <p:cNvSpPr/>
            <p:nvPr/>
          </p:nvSpPr>
          <p:spPr>
            <a:xfrm>
              <a:off x="5592550" y="2961737"/>
              <a:ext cx="396875" cy="297180"/>
            </a:xfrm>
            <a:custGeom>
              <a:avLst/>
              <a:gdLst/>
              <a:ahLst/>
              <a:cxnLst/>
              <a:rect l="l" t="t" r="r" b="b"/>
              <a:pathLst>
                <a:path w="396875" h="297179">
                  <a:moveTo>
                    <a:pt x="396875" y="0"/>
                  </a:moveTo>
                  <a:lnTo>
                    <a:pt x="273050" y="0"/>
                  </a:lnTo>
                  <a:lnTo>
                    <a:pt x="220662" y="60325"/>
                  </a:lnTo>
                  <a:lnTo>
                    <a:pt x="0" y="60325"/>
                  </a:lnTo>
                  <a:lnTo>
                    <a:pt x="0" y="296862"/>
                  </a:lnTo>
                  <a:lnTo>
                    <a:pt x="396875" y="296862"/>
                  </a:lnTo>
                  <a:lnTo>
                    <a:pt x="39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99304" y="4166963"/>
              <a:ext cx="2258060" cy="588010"/>
            </a:xfrm>
            <a:custGeom>
              <a:avLst/>
              <a:gdLst/>
              <a:ahLst/>
              <a:cxnLst/>
              <a:rect l="l" t="t" r="r" b="b"/>
              <a:pathLst>
                <a:path w="2258059" h="588010">
                  <a:moveTo>
                    <a:pt x="2257855" y="0"/>
                  </a:moveTo>
                  <a:lnTo>
                    <a:pt x="0" y="0"/>
                  </a:lnTo>
                  <a:lnTo>
                    <a:pt x="0" y="587916"/>
                  </a:lnTo>
                  <a:lnTo>
                    <a:pt x="2257855" y="587916"/>
                  </a:lnTo>
                  <a:lnTo>
                    <a:pt x="2257855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99304" y="4166963"/>
            <a:ext cx="2258060" cy="58801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719455" marR="567055" indent="-144780">
              <a:lnSpc>
                <a:spcPts val="2110"/>
              </a:lnSpc>
              <a:spcBef>
                <a:spcPts val="155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1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Open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499304" y="3491588"/>
            <a:ext cx="2258060" cy="1218565"/>
            <a:chOff x="5499304" y="3491588"/>
            <a:chExt cx="2258060" cy="1218565"/>
          </a:xfrm>
        </p:grpSpPr>
        <p:sp>
          <p:nvSpPr>
            <p:cNvPr id="24" name="object 24"/>
            <p:cNvSpPr/>
            <p:nvPr/>
          </p:nvSpPr>
          <p:spPr>
            <a:xfrm>
              <a:off x="5558889" y="4211684"/>
              <a:ext cx="484505" cy="498475"/>
            </a:xfrm>
            <a:custGeom>
              <a:avLst/>
              <a:gdLst/>
              <a:ahLst/>
              <a:cxnLst/>
              <a:rect l="l" t="t" r="r" b="b"/>
              <a:pathLst>
                <a:path w="484504" h="498475">
                  <a:moveTo>
                    <a:pt x="68261" y="322262"/>
                  </a:moveTo>
                  <a:lnTo>
                    <a:pt x="0" y="360362"/>
                  </a:lnTo>
                  <a:lnTo>
                    <a:pt x="239711" y="498475"/>
                  </a:lnTo>
                  <a:lnTo>
                    <a:pt x="377401" y="420688"/>
                  </a:lnTo>
                  <a:lnTo>
                    <a:pt x="239711" y="420688"/>
                  </a:lnTo>
                  <a:lnTo>
                    <a:pt x="68261" y="322262"/>
                  </a:lnTo>
                  <a:close/>
                </a:path>
                <a:path w="484504" h="498475">
                  <a:moveTo>
                    <a:pt x="412750" y="322262"/>
                  </a:moveTo>
                  <a:lnTo>
                    <a:pt x="239711" y="420688"/>
                  </a:lnTo>
                  <a:lnTo>
                    <a:pt x="377401" y="420688"/>
                  </a:lnTo>
                  <a:lnTo>
                    <a:pt x="484186" y="360362"/>
                  </a:lnTo>
                  <a:lnTo>
                    <a:pt x="412750" y="322262"/>
                  </a:lnTo>
                  <a:close/>
                </a:path>
                <a:path w="484504" h="498475">
                  <a:moveTo>
                    <a:pt x="68261" y="211137"/>
                  </a:moveTo>
                  <a:lnTo>
                    <a:pt x="0" y="247650"/>
                  </a:lnTo>
                  <a:lnTo>
                    <a:pt x="239711" y="387350"/>
                  </a:lnTo>
                  <a:lnTo>
                    <a:pt x="378617" y="307975"/>
                  </a:lnTo>
                  <a:lnTo>
                    <a:pt x="239711" y="307975"/>
                  </a:lnTo>
                  <a:lnTo>
                    <a:pt x="68261" y="211137"/>
                  </a:lnTo>
                  <a:close/>
                </a:path>
                <a:path w="484504" h="498475">
                  <a:moveTo>
                    <a:pt x="412750" y="211137"/>
                  </a:moveTo>
                  <a:lnTo>
                    <a:pt x="239711" y="307975"/>
                  </a:lnTo>
                  <a:lnTo>
                    <a:pt x="378617" y="307975"/>
                  </a:lnTo>
                  <a:lnTo>
                    <a:pt x="484186" y="247650"/>
                  </a:lnTo>
                  <a:lnTo>
                    <a:pt x="412750" y="211137"/>
                  </a:lnTo>
                  <a:close/>
                </a:path>
                <a:path w="484504" h="498475">
                  <a:moveTo>
                    <a:pt x="239711" y="0"/>
                  </a:moveTo>
                  <a:lnTo>
                    <a:pt x="0" y="139700"/>
                  </a:lnTo>
                  <a:lnTo>
                    <a:pt x="239711" y="274638"/>
                  </a:lnTo>
                  <a:lnTo>
                    <a:pt x="484186" y="139700"/>
                  </a:lnTo>
                  <a:lnTo>
                    <a:pt x="2397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99304" y="3491588"/>
              <a:ext cx="2258060" cy="588010"/>
            </a:xfrm>
            <a:custGeom>
              <a:avLst/>
              <a:gdLst/>
              <a:ahLst/>
              <a:cxnLst/>
              <a:rect l="l" t="t" r="r" b="b"/>
              <a:pathLst>
                <a:path w="2258059" h="588010">
                  <a:moveTo>
                    <a:pt x="2257855" y="0"/>
                  </a:moveTo>
                  <a:lnTo>
                    <a:pt x="0" y="0"/>
                  </a:lnTo>
                  <a:lnTo>
                    <a:pt x="0" y="587916"/>
                  </a:lnTo>
                  <a:lnTo>
                    <a:pt x="2257855" y="587916"/>
                  </a:lnTo>
                  <a:lnTo>
                    <a:pt x="2257855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115470" y="3623564"/>
            <a:ext cx="1025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519832" y="2367465"/>
            <a:ext cx="3383279" cy="2117725"/>
            <a:chOff x="5519832" y="2367465"/>
            <a:chExt cx="3383279" cy="2117725"/>
          </a:xfrm>
        </p:grpSpPr>
        <p:sp>
          <p:nvSpPr>
            <p:cNvPr id="28" name="object 28"/>
            <p:cNvSpPr/>
            <p:nvPr/>
          </p:nvSpPr>
          <p:spPr>
            <a:xfrm>
              <a:off x="5519826" y="3516934"/>
              <a:ext cx="509270" cy="509270"/>
            </a:xfrm>
            <a:custGeom>
              <a:avLst/>
              <a:gdLst/>
              <a:ahLst/>
              <a:cxnLst/>
              <a:rect l="l" t="t" r="r" b="b"/>
              <a:pathLst>
                <a:path w="509270" h="509270">
                  <a:moveTo>
                    <a:pt x="508838" y="245491"/>
                  </a:moveTo>
                  <a:lnTo>
                    <a:pt x="508088" y="244754"/>
                  </a:lnTo>
                  <a:lnTo>
                    <a:pt x="504761" y="207619"/>
                  </a:lnTo>
                  <a:lnTo>
                    <a:pt x="493001" y="164807"/>
                  </a:lnTo>
                  <a:lnTo>
                    <a:pt x="483171" y="144119"/>
                  </a:lnTo>
                  <a:lnTo>
                    <a:pt x="483171" y="139763"/>
                  </a:lnTo>
                  <a:lnTo>
                    <a:pt x="477888" y="131673"/>
                  </a:lnTo>
                  <a:lnTo>
                    <a:pt x="477253" y="131673"/>
                  </a:lnTo>
                  <a:lnTo>
                    <a:pt x="475615" y="128219"/>
                  </a:lnTo>
                  <a:lnTo>
                    <a:pt x="475615" y="237680"/>
                  </a:lnTo>
                  <a:lnTo>
                    <a:pt x="475602" y="268922"/>
                  </a:lnTo>
                  <a:lnTo>
                    <a:pt x="472655" y="298310"/>
                  </a:lnTo>
                  <a:lnTo>
                    <a:pt x="459651" y="340385"/>
                  </a:lnTo>
                  <a:lnTo>
                    <a:pt x="456653" y="345922"/>
                  </a:lnTo>
                  <a:lnTo>
                    <a:pt x="439801" y="345922"/>
                  </a:lnTo>
                  <a:lnTo>
                    <a:pt x="439801" y="377164"/>
                  </a:lnTo>
                  <a:lnTo>
                    <a:pt x="411949" y="411619"/>
                  </a:lnTo>
                  <a:lnTo>
                    <a:pt x="379107" y="438962"/>
                  </a:lnTo>
                  <a:lnTo>
                    <a:pt x="341503" y="459613"/>
                  </a:lnTo>
                  <a:lnTo>
                    <a:pt x="313258" y="468503"/>
                  </a:lnTo>
                  <a:lnTo>
                    <a:pt x="321678" y="461137"/>
                  </a:lnTo>
                  <a:lnTo>
                    <a:pt x="351675" y="426110"/>
                  </a:lnTo>
                  <a:lnTo>
                    <a:pt x="378853" y="380161"/>
                  </a:lnTo>
                  <a:lnTo>
                    <a:pt x="379882" y="377164"/>
                  </a:lnTo>
                  <a:lnTo>
                    <a:pt x="439801" y="377164"/>
                  </a:lnTo>
                  <a:lnTo>
                    <a:pt x="439801" y="345922"/>
                  </a:lnTo>
                  <a:lnTo>
                    <a:pt x="390601" y="345922"/>
                  </a:lnTo>
                  <a:lnTo>
                    <a:pt x="398564" y="322745"/>
                  </a:lnTo>
                  <a:lnTo>
                    <a:pt x="404456" y="268922"/>
                  </a:lnTo>
                  <a:lnTo>
                    <a:pt x="475602" y="268922"/>
                  </a:lnTo>
                  <a:lnTo>
                    <a:pt x="475602" y="237680"/>
                  </a:lnTo>
                  <a:lnTo>
                    <a:pt x="404456" y="237680"/>
                  </a:lnTo>
                  <a:lnTo>
                    <a:pt x="398576" y="183997"/>
                  </a:lnTo>
                  <a:lnTo>
                    <a:pt x="391693" y="164033"/>
                  </a:lnTo>
                  <a:lnTo>
                    <a:pt x="457835" y="164033"/>
                  </a:lnTo>
                  <a:lnTo>
                    <a:pt x="459651" y="167335"/>
                  </a:lnTo>
                  <a:lnTo>
                    <a:pt x="472655" y="208762"/>
                  </a:lnTo>
                  <a:lnTo>
                    <a:pt x="475615" y="237680"/>
                  </a:lnTo>
                  <a:lnTo>
                    <a:pt x="475615" y="128219"/>
                  </a:lnTo>
                  <a:lnTo>
                    <a:pt x="474268" y="125374"/>
                  </a:lnTo>
                  <a:lnTo>
                    <a:pt x="449287" y="90055"/>
                  </a:lnTo>
                  <a:lnTo>
                    <a:pt x="440156" y="80924"/>
                  </a:lnTo>
                  <a:lnTo>
                    <a:pt x="440156" y="131673"/>
                  </a:lnTo>
                  <a:lnTo>
                    <a:pt x="380530" y="131673"/>
                  </a:lnTo>
                  <a:lnTo>
                    <a:pt x="378917" y="126961"/>
                  </a:lnTo>
                  <a:lnTo>
                    <a:pt x="372579" y="116319"/>
                  </a:lnTo>
                  <a:lnTo>
                    <a:pt x="372579" y="268922"/>
                  </a:lnTo>
                  <a:lnTo>
                    <a:pt x="365594" y="323672"/>
                  </a:lnTo>
                  <a:lnTo>
                    <a:pt x="356628" y="345922"/>
                  </a:lnTo>
                  <a:lnTo>
                    <a:pt x="344055" y="345922"/>
                  </a:lnTo>
                  <a:lnTo>
                    <a:pt x="344055" y="377164"/>
                  </a:lnTo>
                  <a:lnTo>
                    <a:pt x="342988" y="379844"/>
                  </a:lnTo>
                  <a:lnTo>
                    <a:pt x="313372" y="422554"/>
                  </a:lnTo>
                  <a:lnTo>
                    <a:pt x="283311" y="452539"/>
                  </a:lnTo>
                  <a:lnTo>
                    <a:pt x="271157" y="461683"/>
                  </a:lnTo>
                  <a:lnTo>
                    <a:pt x="271157" y="377164"/>
                  </a:lnTo>
                  <a:lnTo>
                    <a:pt x="344055" y="377164"/>
                  </a:lnTo>
                  <a:lnTo>
                    <a:pt x="344055" y="345922"/>
                  </a:lnTo>
                  <a:lnTo>
                    <a:pt x="271157" y="345922"/>
                  </a:lnTo>
                  <a:lnTo>
                    <a:pt x="271157" y="268922"/>
                  </a:lnTo>
                  <a:lnTo>
                    <a:pt x="372579" y="268922"/>
                  </a:lnTo>
                  <a:lnTo>
                    <a:pt x="372579" y="116319"/>
                  </a:lnTo>
                  <a:lnTo>
                    <a:pt x="371602" y="114681"/>
                  </a:lnTo>
                  <a:lnTo>
                    <a:pt x="371602" y="237680"/>
                  </a:lnTo>
                  <a:lnTo>
                    <a:pt x="271157" y="237680"/>
                  </a:lnTo>
                  <a:lnTo>
                    <a:pt x="271157" y="164033"/>
                  </a:lnTo>
                  <a:lnTo>
                    <a:pt x="357593" y="164033"/>
                  </a:lnTo>
                  <a:lnTo>
                    <a:pt x="371602" y="237680"/>
                  </a:lnTo>
                  <a:lnTo>
                    <a:pt x="371602" y="114681"/>
                  </a:lnTo>
                  <a:lnTo>
                    <a:pt x="351878" y="81534"/>
                  </a:lnTo>
                  <a:lnTo>
                    <a:pt x="343027" y="71272"/>
                  </a:lnTo>
                  <a:lnTo>
                    <a:pt x="343027" y="131673"/>
                  </a:lnTo>
                  <a:lnTo>
                    <a:pt x="271157" y="131673"/>
                  </a:lnTo>
                  <a:lnTo>
                    <a:pt x="271157" y="43065"/>
                  </a:lnTo>
                  <a:lnTo>
                    <a:pt x="312712" y="82067"/>
                  </a:lnTo>
                  <a:lnTo>
                    <a:pt x="343027" y="131673"/>
                  </a:lnTo>
                  <a:lnTo>
                    <a:pt x="343027" y="71272"/>
                  </a:lnTo>
                  <a:lnTo>
                    <a:pt x="322173" y="47066"/>
                  </a:lnTo>
                  <a:lnTo>
                    <a:pt x="315099" y="40906"/>
                  </a:lnTo>
                  <a:lnTo>
                    <a:pt x="341503" y="49187"/>
                  </a:lnTo>
                  <a:lnTo>
                    <a:pt x="379107" y="69735"/>
                  </a:lnTo>
                  <a:lnTo>
                    <a:pt x="411949" y="96888"/>
                  </a:lnTo>
                  <a:lnTo>
                    <a:pt x="439102" y="129730"/>
                  </a:lnTo>
                  <a:lnTo>
                    <a:pt x="440156" y="131673"/>
                  </a:lnTo>
                  <a:lnTo>
                    <a:pt x="440156" y="80924"/>
                  </a:lnTo>
                  <a:lnTo>
                    <a:pt x="383463" y="34569"/>
                  </a:lnTo>
                  <a:lnTo>
                    <a:pt x="344030" y="15836"/>
                  </a:lnTo>
                  <a:lnTo>
                    <a:pt x="301218" y="4076"/>
                  </a:lnTo>
                  <a:lnTo>
                    <a:pt x="264083" y="749"/>
                  </a:lnTo>
                  <a:lnTo>
                    <a:pt x="263347" y="0"/>
                  </a:lnTo>
                  <a:lnTo>
                    <a:pt x="255739" y="0"/>
                  </a:lnTo>
                  <a:lnTo>
                    <a:pt x="245122" y="0"/>
                  </a:lnTo>
                  <a:lnTo>
                    <a:pt x="244462" y="1003"/>
                  </a:lnTo>
                  <a:lnTo>
                    <a:pt x="239915" y="1409"/>
                  </a:lnTo>
                  <a:lnTo>
                    <a:pt x="239915" y="41744"/>
                  </a:lnTo>
                  <a:lnTo>
                    <a:pt x="239915" y="131673"/>
                  </a:lnTo>
                  <a:lnTo>
                    <a:pt x="239915" y="463245"/>
                  </a:lnTo>
                  <a:lnTo>
                    <a:pt x="198577" y="424535"/>
                  </a:lnTo>
                  <a:lnTo>
                    <a:pt x="197523" y="422821"/>
                  </a:lnTo>
                  <a:lnTo>
                    <a:pt x="197523" y="468630"/>
                  </a:lnTo>
                  <a:lnTo>
                    <a:pt x="168440" y="459613"/>
                  </a:lnTo>
                  <a:lnTo>
                    <a:pt x="130378" y="438962"/>
                  </a:lnTo>
                  <a:lnTo>
                    <a:pt x="97218" y="411619"/>
                  </a:lnTo>
                  <a:lnTo>
                    <a:pt x="69875" y="378460"/>
                  </a:lnTo>
                  <a:lnTo>
                    <a:pt x="69164" y="377164"/>
                  </a:lnTo>
                  <a:lnTo>
                    <a:pt x="131178" y="377164"/>
                  </a:lnTo>
                  <a:lnTo>
                    <a:pt x="132219" y="380161"/>
                  </a:lnTo>
                  <a:lnTo>
                    <a:pt x="159321" y="426110"/>
                  </a:lnTo>
                  <a:lnTo>
                    <a:pt x="189103" y="461137"/>
                  </a:lnTo>
                  <a:lnTo>
                    <a:pt x="197523" y="468630"/>
                  </a:lnTo>
                  <a:lnTo>
                    <a:pt x="197523" y="422821"/>
                  </a:lnTo>
                  <a:lnTo>
                    <a:pt x="169532" y="377164"/>
                  </a:lnTo>
                  <a:lnTo>
                    <a:pt x="239915" y="377164"/>
                  </a:lnTo>
                  <a:lnTo>
                    <a:pt x="239915" y="345922"/>
                  </a:lnTo>
                  <a:lnTo>
                    <a:pt x="154216" y="345922"/>
                  </a:lnTo>
                  <a:lnTo>
                    <a:pt x="139534" y="268922"/>
                  </a:lnTo>
                  <a:lnTo>
                    <a:pt x="239915" y="268922"/>
                  </a:lnTo>
                  <a:lnTo>
                    <a:pt x="239915" y="237680"/>
                  </a:lnTo>
                  <a:lnTo>
                    <a:pt x="138468" y="237680"/>
                  </a:lnTo>
                  <a:lnTo>
                    <a:pt x="145186" y="182930"/>
                  </a:lnTo>
                  <a:lnTo>
                    <a:pt x="152476" y="164033"/>
                  </a:lnTo>
                  <a:lnTo>
                    <a:pt x="239915" y="164033"/>
                  </a:lnTo>
                  <a:lnTo>
                    <a:pt x="239915" y="131673"/>
                  </a:lnTo>
                  <a:lnTo>
                    <a:pt x="164960" y="131673"/>
                  </a:lnTo>
                  <a:lnTo>
                    <a:pt x="166865" y="126758"/>
                  </a:lnTo>
                  <a:lnTo>
                    <a:pt x="195287" y="84048"/>
                  </a:lnTo>
                  <a:lnTo>
                    <a:pt x="224142" y="54063"/>
                  </a:lnTo>
                  <a:lnTo>
                    <a:pt x="239915" y="41744"/>
                  </a:lnTo>
                  <a:lnTo>
                    <a:pt x="239915" y="1409"/>
                  </a:lnTo>
                  <a:lnTo>
                    <a:pt x="209473" y="4076"/>
                  </a:lnTo>
                  <a:lnTo>
                    <a:pt x="194017" y="8267"/>
                  </a:lnTo>
                  <a:lnTo>
                    <a:pt x="194017" y="41287"/>
                  </a:lnTo>
                  <a:lnTo>
                    <a:pt x="187502" y="47066"/>
                  </a:lnTo>
                  <a:lnTo>
                    <a:pt x="158280" y="81534"/>
                  </a:lnTo>
                  <a:lnTo>
                    <a:pt x="131699" y="126961"/>
                  </a:lnTo>
                  <a:lnTo>
                    <a:pt x="130098" y="131673"/>
                  </a:lnTo>
                  <a:lnTo>
                    <a:pt x="120459" y="131673"/>
                  </a:lnTo>
                  <a:lnTo>
                    <a:pt x="120459" y="345922"/>
                  </a:lnTo>
                  <a:lnTo>
                    <a:pt x="52222" y="345922"/>
                  </a:lnTo>
                  <a:lnTo>
                    <a:pt x="49225" y="340385"/>
                  </a:lnTo>
                  <a:lnTo>
                    <a:pt x="36182" y="298310"/>
                  </a:lnTo>
                  <a:lnTo>
                    <a:pt x="33223" y="268922"/>
                  </a:lnTo>
                  <a:lnTo>
                    <a:pt x="106591" y="268922"/>
                  </a:lnTo>
                  <a:lnTo>
                    <a:pt x="112509" y="322745"/>
                  </a:lnTo>
                  <a:lnTo>
                    <a:pt x="120459" y="345922"/>
                  </a:lnTo>
                  <a:lnTo>
                    <a:pt x="120459" y="131673"/>
                  </a:lnTo>
                  <a:lnTo>
                    <a:pt x="119126" y="131673"/>
                  </a:lnTo>
                  <a:lnTo>
                    <a:pt x="119126" y="164033"/>
                  </a:lnTo>
                  <a:lnTo>
                    <a:pt x="112356" y="183997"/>
                  </a:lnTo>
                  <a:lnTo>
                    <a:pt x="106565" y="237680"/>
                  </a:lnTo>
                  <a:lnTo>
                    <a:pt x="33210" y="237680"/>
                  </a:lnTo>
                  <a:lnTo>
                    <a:pt x="36182" y="208762"/>
                  </a:lnTo>
                  <a:lnTo>
                    <a:pt x="49225" y="167335"/>
                  </a:lnTo>
                  <a:lnTo>
                    <a:pt x="51028" y="164033"/>
                  </a:lnTo>
                  <a:lnTo>
                    <a:pt x="119126" y="164033"/>
                  </a:lnTo>
                  <a:lnTo>
                    <a:pt x="119126" y="131673"/>
                  </a:lnTo>
                  <a:lnTo>
                    <a:pt x="68795" y="131673"/>
                  </a:lnTo>
                  <a:lnTo>
                    <a:pt x="69875" y="129730"/>
                  </a:lnTo>
                  <a:lnTo>
                    <a:pt x="97218" y="96888"/>
                  </a:lnTo>
                  <a:lnTo>
                    <a:pt x="130378" y="69735"/>
                  </a:lnTo>
                  <a:lnTo>
                    <a:pt x="168440" y="49187"/>
                  </a:lnTo>
                  <a:lnTo>
                    <a:pt x="194017" y="41287"/>
                  </a:lnTo>
                  <a:lnTo>
                    <a:pt x="194017" y="8267"/>
                  </a:lnTo>
                  <a:lnTo>
                    <a:pt x="126161" y="34569"/>
                  </a:lnTo>
                  <a:lnTo>
                    <a:pt x="90500" y="59537"/>
                  </a:lnTo>
                  <a:lnTo>
                    <a:pt x="59778" y="90055"/>
                  </a:lnTo>
                  <a:lnTo>
                    <a:pt x="34658" y="125374"/>
                  </a:lnTo>
                  <a:lnTo>
                    <a:pt x="15875" y="164807"/>
                  </a:lnTo>
                  <a:lnTo>
                    <a:pt x="4089" y="207619"/>
                  </a:lnTo>
                  <a:lnTo>
                    <a:pt x="0" y="253098"/>
                  </a:lnTo>
                  <a:lnTo>
                    <a:pt x="4089" y="299364"/>
                  </a:lnTo>
                  <a:lnTo>
                    <a:pt x="15875" y="342785"/>
                  </a:lnTo>
                  <a:lnTo>
                    <a:pt x="34658" y="382676"/>
                  </a:lnTo>
                  <a:lnTo>
                    <a:pt x="59778" y="418338"/>
                  </a:lnTo>
                  <a:lnTo>
                    <a:pt x="90500" y="449059"/>
                  </a:lnTo>
                  <a:lnTo>
                    <a:pt x="126161" y="474167"/>
                  </a:lnTo>
                  <a:lnTo>
                    <a:pt x="166039" y="492963"/>
                  </a:lnTo>
                  <a:lnTo>
                    <a:pt x="209473" y="504748"/>
                  </a:lnTo>
                  <a:lnTo>
                    <a:pt x="244462" y="507847"/>
                  </a:lnTo>
                  <a:lnTo>
                    <a:pt x="245122" y="508838"/>
                  </a:lnTo>
                  <a:lnTo>
                    <a:pt x="263347" y="508838"/>
                  </a:lnTo>
                  <a:lnTo>
                    <a:pt x="264083" y="508088"/>
                  </a:lnTo>
                  <a:lnTo>
                    <a:pt x="344030" y="492963"/>
                  </a:lnTo>
                  <a:lnTo>
                    <a:pt x="383463" y="474167"/>
                  </a:lnTo>
                  <a:lnTo>
                    <a:pt x="418782" y="449059"/>
                  </a:lnTo>
                  <a:lnTo>
                    <a:pt x="449287" y="418338"/>
                  </a:lnTo>
                  <a:lnTo>
                    <a:pt x="474268" y="382676"/>
                  </a:lnTo>
                  <a:lnTo>
                    <a:pt x="476846" y="377164"/>
                  </a:lnTo>
                  <a:lnTo>
                    <a:pt x="477888" y="377164"/>
                  </a:lnTo>
                  <a:lnTo>
                    <a:pt x="483171" y="369354"/>
                  </a:lnTo>
                  <a:lnTo>
                    <a:pt x="483171" y="363728"/>
                  </a:lnTo>
                  <a:lnTo>
                    <a:pt x="493001" y="342785"/>
                  </a:lnTo>
                  <a:lnTo>
                    <a:pt x="504761" y="299364"/>
                  </a:lnTo>
                  <a:lnTo>
                    <a:pt x="508063" y="261886"/>
                  </a:lnTo>
                  <a:lnTo>
                    <a:pt x="508838" y="261112"/>
                  </a:lnTo>
                  <a:lnTo>
                    <a:pt x="508838" y="253098"/>
                  </a:lnTo>
                  <a:lnTo>
                    <a:pt x="508838" y="245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57058" y="2367470"/>
              <a:ext cx="1146175" cy="2117725"/>
            </a:xfrm>
            <a:custGeom>
              <a:avLst/>
              <a:gdLst/>
              <a:ahLst/>
              <a:cxnLst/>
              <a:rect l="l" t="t" r="r" b="b"/>
              <a:pathLst>
                <a:path w="1146175" h="2117725">
                  <a:moveTo>
                    <a:pt x="1145844" y="72021"/>
                  </a:moveTo>
                  <a:lnTo>
                    <a:pt x="1003261" y="0"/>
                  </a:lnTo>
                  <a:lnTo>
                    <a:pt x="1003249" y="736"/>
                  </a:lnTo>
                  <a:lnTo>
                    <a:pt x="1002969" y="584"/>
                  </a:lnTo>
                  <a:lnTo>
                    <a:pt x="1002969" y="47625"/>
                  </a:lnTo>
                  <a:lnTo>
                    <a:pt x="190" y="43510"/>
                  </a:lnTo>
                  <a:lnTo>
                    <a:pt x="0" y="91135"/>
                  </a:lnTo>
                  <a:lnTo>
                    <a:pt x="549160" y="93395"/>
                  </a:lnTo>
                  <a:lnTo>
                    <a:pt x="549160" y="718896"/>
                  </a:lnTo>
                  <a:lnTo>
                    <a:pt x="101" y="718896"/>
                  </a:lnTo>
                  <a:lnTo>
                    <a:pt x="101" y="766521"/>
                  </a:lnTo>
                  <a:lnTo>
                    <a:pt x="549160" y="766521"/>
                  </a:lnTo>
                  <a:lnTo>
                    <a:pt x="549160" y="1394269"/>
                  </a:lnTo>
                  <a:lnTo>
                    <a:pt x="101" y="1394269"/>
                  </a:lnTo>
                  <a:lnTo>
                    <a:pt x="101" y="1441894"/>
                  </a:lnTo>
                  <a:lnTo>
                    <a:pt x="549160" y="1441894"/>
                  </a:lnTo>
                  <a:lnTo>
                    <a:pt x="549160" y="2069642"/>
                  </a:lnTo>
                  <a:lnTo>
                    <a:pt x="88" y="2069642"/>
                  </a:lnTo>
                  <a:lnTo>
                    <a:pt x="88" y="2117267"/>
                  </a:lnTo>
                  <a:lnTo>
                    <a:pt x="596785" y="2117267"/>
                  </a:lnTo>
                  <a:lnTo>
                    <a:pt x="596785" y="2093455"/>
                  </a:lnTo>
                  <a:lnTo>
                    <a:pt x="596785" y="2069642"/>
                  </a:lnTo>
                  <a:lnTo>
                    <a:pt x="596785" y="95834"/>
                  </a:lnTo>
                  <a:lnTo>
                    <a:pt x="1002855" y="95834"/>
                  </a:lnTo>
                  <a:lnTo>
                    <a:pt x="1002677" y="142875"/>
                  </a:lnTo>
                  <a:lnTo>
                    <a:pt x="1002969" y="142735"/>
                  </a:lnTo>
                  <a:lnTo>
                    <a:pt x="1002969" y="143459"/>
                  </a:lnTo>
                  <a:lnTo>
                    <a:pt x="1098219" y="95834"/>
                  </a:lnTo>
                  <a:lnTo>
                    <a:pt x="1145844" y="72021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Azure</a:t>
            </a:r>
            <a:r>
              <a:rPr spc="150" dirty="0"/>
              <a:t> </a:t>
            </a:r>
            <a:r>
              <a:rPr dirty="0"/>
              <a:t>Machine</a:t>
            </a:r>
            <a:r>
              <a:rPr spc="155" dirty="0"/>
              <a:t> </a:t>
            </a:r>
            <a:r>
              <a:rPr dirty="0"/>
              <a:t>Learning</a:t>
            </a:r>
            <a:r>
              <a:rPr spc="150" dirty="0"/>
              <a:t> </a:t>
            </a:r>
            <a:r>
              <a:rPr dirty="0"/>
              <a:t>–</a:t>
            </a:r>
            <a:r>
              <a:rPr spc="150" dirty="0"/>
              <a:t> </a:t>
            </a:r>
            <a:r>
              <a:rPr dirty="0"/>
              <a:t>Azure</a:t>
            </a:r>
            <a:r>
              <a:rPr spc="155" dirty="0"/>
              <a:t> </a:t>
            </a:r>
            <a:r>
              <a:rPr spc="55" dirty="0"/>
              <a:t>ML</a:t>
            </a:r>
            <a:r>
              <a:rPr spc="135" dirty="0"/>
              <a:t> </a:t>
            </a:r>
            <a:r>
              <a:rPr spc="-10" dirty="0"/>
              <a:t>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579"/>
            <a:ext cx="10048240" cy="73660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41300" marR="5080" indent="-228600">
              <a:lnSpc>
                <a:spcPct val="937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Azure</a:t>
            </a:r>
            <a:r>
              <a:rPr sz="2800" b="1" spc="-50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Machine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b="1" dirty="0">
                <a:latin typeface="Calibri"/>
                <a:cs typeface="Calibri"/>
              </a:rPr>
              <a:t>Learning</a:t>
            </a:r>
            <a:r>
              <a:rPr sz="2800" b="1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service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cloud-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platform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creating,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managing,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publishing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machine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models.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2899" y="2781771"/>
            <a:ext cx="1536700" cy="434975"/>
          </a:xfrm>
          <a:custGeom>
            <a:avLst/>
            <a:gdLst/>
            <a:ahLst/>
            <a:cxnLst/>
            <a:rect l="l" t="t" r="r" b="b"/>
            <a:pathLst>
              <a:path w="1536700" h="434975">
                <a:moveTo>
                  <a:pt x="1536191" y="0"/>
                </a:moveTo>
                <a:lnTo>
                  <a:pt x="0" y="0"/>
                </a:lnTo>
                <a:lnTo>
                  <a:pt x="0" y="434912"/>
                </a:lnTo>
                <a:lnTo>
                  <a:pt x="1536191" y="434912"/>
                </a:lnTo>
                <a:lnTo>
                  <a:pt x="153619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72899" y="2781772"/>
            <a:ext cx="1536700" cy="434975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894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Studio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15999" y="2816351"/>
            <a:ext cx="2568575" cy="1303020"/>
            <a:chOff x="2015999" y="2816351"/>
            <a:chExt cx="2568575" cy="13030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1479" y="2816351"/>
              <a:ext cx="362712" cy="3657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15999" y="3570164"/>
              <a:ext cx="1483995" cy="548640"/>
            </a:xfrm>
            <a:custGeom>
              <a:avLst/>
              <a:gdLst/>
              <a:ahLst/>
              <a:cxnLst/>
              <a:rect l="l" t="t" r="r" b="b"/>
              <a:pathLst>
                <a:path w="1483995" h="548639">
                  <a:moveTo>
                    <a:pt x="1483680" y="0"/>
                  </a:moveTo>
                  <a:lnTo>
                    <a:pt x="0" y="0"/>
                  </a:lnTo>
                  <a:lnTo>
                    <a:pt x="0" y="548640"/>
                  </a:lnTo>
                  <a:lnTo>
                    <a:pt x="1483680" y="548640"/>
                  </a:lnTo>
                  <a:lnTo>
                    <a:pt x="148368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015999" y="3570164"/>
            <a:ext cx="1483995" cy="54864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53035" rIns="0" bIns="0" rtlCol="0">
            <a:spAutoFit/>
          </a:bodyPr>
          <a:lstStyle/>
          <a:p>
            <a:pPr marL="401320">
              <a:lnSpc>
                <a:spcPct val="100000"/>
              </a:lnSpc>
              <a:spcBef>
                <a:spcPts val="12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51304" y="2540916"/>
            <a:ext cx="4530725" cy="2417445"/>
            <a:chOff x="2051304" y="2540916"/>
            <a:chExt cx="4530725" cy="241744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304" y="3651504"/>
              <a:ext cx="326136" cy="3596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9161" y="2540916"/>
              <a:ext cx="3082577" cy="24172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471826" y="4617211"/>
            <a:ext cx="9378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Workspace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81739" y="2430652"/>
            <a:ext cx="2160270" cy="288290"/>
          </a:xfrm>
          <a:prstGeom prst="rect">
            <a:avLst/>
          </a:prstGeom>
          <a:solidFill>
            <a:srgbClr val="0070C0"/>
          </a:solidFill>
          <a:ln w="12700">
            <a:solidFill>
              <a:srgbClr val="2F528F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25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Notebooks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20474" y="2450084"/>
            <a:ext cx="14052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Code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Python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SDK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81739" y="2919359"/>
            <a:ext cx="2160270" cy="288290"/>
          </a:xfrm>
          <a:prstGeom prst="rect">
            <a:avLst/>
          </a:prstGeom>
          <a:solidFill>
            <a:srgbClr val="0070C0"/>
          </a:solidFill>
          <a:ln w="12700">
            <a:solidFill>
              <a:srgbClr val="2F528F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605790">
              <a:lnSpc>
                <a:spcPct val="100000"/>
              </a:lnSpc>
              <a:spcBef>
                <a:spcPts val="315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sz="1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81739" y="3408064"/>
            <a:ext cx="2160270" cy="288290"/>
          </a:xfrm>
          <a:prstGeom prst="rect">
            <a:avLst/>
          </a:prstGeom>
          <a:solidFill>
            <a:srgbClr val="0070C0"/>
          </a:solidFill>
          <a:ln w="12700">
            <a:solidFill>
              <a:srgbClr val="2F528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305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Designer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81734" y="4239724"/>
            <a:ext cx="2160270" cy="288290"/>
          </a:xfrm>
          <a:prstGeom prst="rect">
            <a:avLst/>
          </a:prstGeom>
          <a:solidFill>
            <a:srgbClr val="0070C0"/>
          </a:solidFill>
          <a:ln w="12700">
            <a:solidFill>
              <a:srgbClr val="2F528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310"/>
              </a:spcBef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2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Compute</a:t>
            </a:r>
            <a:r>
              <a:rPr sz="1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81734" y="4821470"/>
            <a:ext cx="2160270" cy="288290"/>
          </a:xfrm>
          <a:prstGeom prst="rect">
            <a:avLst/>
          </a:prstGeom>
          <a:solidFill>
            <a:srgbClr val="0070C0"/>
          </a:solidFill>
          <a:ln w="12700">
            <a:solidFill>
              <a:srgbClr val="2F528F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15"/>
              </a:spcBef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Pipelines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8779" y="4349224"/>
            <a:ext cx="872954" cy="65198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015999" y="5789216"/>
            <a:ext cx="1536700" cy="43497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422275">
              <a:lnSpc>
                <a:spcPct val="100000"/>
              </a:lnSpc>
              <a:spcBef>
                <a:spcPts val="77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61648" y="5789216"/>
            <a:ext cx="1536700" cy="43497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77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Concepts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07296" y="5789216"/>
            <a:ext cx="1536700" cy="43497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248920">
              <a:lnSpc>
                <a:spcPct val="100000"/>
              </a:lnSpc>
              <a:spcBef>
                <a:spcPts val="775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52192" y="5968573"/>
            <a:ext cx="909955" cy="76200"/>
          </a:xfrm>
          <a:custGeom>
            <a:avLst/>
            <a:gdLst/>
            <a:ahLst/>
            <a:cxnLst/>
            <a:rect l="l" t="t" r="r" b="b"/>
            <a:pathLst>
              <a:path w="909954" h="76200">
                <a:moveTo>
                  <a:pt x="833255" y="0"/>
                </a:moveTo>
                <a:lnTo>
                  <a:pt x="833255" y="76199"/>
                </a:lnTo>
                <a:lnTo>
                  <a:pt x="884055" y="50799"/>
                </a:lnTo>
                <a:lnTo>
                  <a:pt x="845955" y="50799"/>
                </a:lnTo>
                <a:lnTo>
                  <a:pt x="845955" y="25399"/>
                </a:lnTo>
                <a:lnTo>
                  <a:pt x="884055" y="25399"/>
                </a:lnTo>
                <a:lnTo>
                  <a:pt x="833255" y="0"/>
                </a:lnTo>
                <a:close/>
              </a:path>
              <a:path w="909954" h="76200">
                <a:moveTo>
                  <a:pt x="833255" y="25399"/>
                </a:moveTo>
                <a:lnTo>
                  <a:pt x="0" y="25399"/>
                </a:lnTo>
                <a:lnTo>
                  <a:pt x="0" y="50799"/>
                </a:lnTo>
                <a:lnTo>
                  <a:pt x="833255" y="50799"/>
                </a:lnTo>
                <a:lnTo>
                  <a:pt x="833255" y="25399"/>
                </a:lnTo>
                <a:close/>
              </a:path>
              <a:path w="909954" h="76200">
                <a:moveTo>
                  <a:pt x="884055" y="25399"/>
                </a:moveTo>
                <a:lnTo>
                  <a:pt x="845955" y="25399"/>
                </a:lnTo>
                <a:lnTo>
                  <a:pt x="845955" y="50799"/>
                </a:lnTo>
                <a:lnTo>
                  <a:pt x="884055" y="50799"/>
                </a:lnTo>
                <a:lnTo>
                  <a:pt x="909455" y="38099"/>
                </a:lnTo>
                <a:lnTo>
                  <a:pt x="884055" y="2539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71584" y="5968573"/>
            <a:ext cx="935990" cy="76200"/>
          </a:xfrm>
          <a:custGeom>
            <a:avLst/>
            <a:gdLst/>
            <a:ahLst/>
            <a:cxnLst/>
            <a:rect l="l" t="t" r="r" b="b"/>
            <a:pathLst>
              <a:path w="935990" h="76200">
                <a:moveTo>
                  <a:pt x="859511" y="0"/>
                </a:moveTo>
                <a:lnTo>
                  <a:pt x="859511" y="76199"/>
                </a:lnTo>
                <a:lnTo>
                  <a:pt x="910311" y="50799"/>
                </a:lnTo>
                <a:lnTo>
                  <a:pt x="872211" y="50799"/>
                </a:lnTo>
                <a:lnTo>
                  <a:pt x="872211" y="25399"/>
                </a:lnTo>
                <a:lnTo>
                  <a:pt x="910311" y="25399"/>
                </a:lnTo>
                <a:lnTo>
                  <a:pt x="859511" y="0"/>
                </a:lnTo>
                <a:close/>
              </a:path>
              <a:path w="935990" h="76200">
                <a:moveTo>
                  <a:pt x="859511" y="25399"/>
                </a:moveTo>
                <a:lnTo>
                  <a:pt x="0" y="25399"/>
                </a:lnTo>
                <a:lnTo>
                  <a:pt x="0" y="50799"/>
                </a:lnTo>
                <a:lnTo>
                  <a:pt x="859511" y="50799"/>
                </a:lnTo>
                <a:lnTo>
                  <a:pt x="859511" y="25399"/>
                </a:lnTo>
                <a:close/>
              </a:path>
              <a:path w="935990" h="76200">
                <a:moveTo>
                  <a:pt x="910311" y="25399"/>
                </a:moveTo>
                <a:lnTo>
                  <a:pt x="872211" y="25399"/>
                </a:lnTo>
                <a:lnTo>
                  <a:pt x="872211" y="50799"/>
                </a:lnTo>
                <a:lnTo>
                  <a:pt x="910311" y="50799"/>
                </a:lnTo>
                <a:lnTo>
                  <a:pt x="935711" y="38099"/>
                </a:lnTo>
                <a:lnTo>
                  <a:pt x="910311" y="2539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820474" y="2904235"/>
            <a:ext cx="781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No-</a:t>
            </a:r>
            <a:r>
              <a:rPr sz="1200" dirty="0">
                <a:latin typeface="Calibri"/>
                <a:cs typeface="Calibri"/>
              </a:rPr>
              <a:t>code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20474" y="3428491"/>
            <a:ext cx="781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No-</a:t>
            </a:r>
            <a:r>
              <a:rPr sz="1200" dirty="0">
                <a:latin typeface="Calibri"/>
                <a:cs typeface="Calibri"/>
              </a:rPr>
              <a:t>code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ML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ML</a:t>
            </a:r>
            <a:r>
              <a:rPr spc="95" dirty="0"/>
              <a:t> </a:t>
            </a:r>
            <a:r>
              <a:rPr dirty="0"/>
              <a:t>Solution</a:t>
            </a:r>
            <a:r>
              <a:rPr spc="105" dirty="0"/>
              <a:t> </a:t>
            </a:r>
            <a:r>
              <a:rPr dirty="0"/>
              <a:t>Core</a:t>
            </a:r>
            <a:r>
              <a:rPr spc="100" dirty="0"/>
              <a:t> </a:t>
            </a:r>
            <a:r>
              <a:rPr dirty="0"/>
              <a:t>Tasks</a:t>
            </a:r>
            <a:r>
              <a:rPr spc="100" dirty="0"/>
              <a:t> </a:t>
            </a:r>
            <a:r>
              <a:rPr dirty="0"/>
              <a:t>–</a:t>
            </a:r>
            <a:r>
              <a:rPr spc="110" dirty="0"/>
              <a:t> </a:t>
            </a:r>
            <a:r>
              <a:rPr dirty="0"/>
              <a:t>Data</a:t>
            </a:r>
            <a:r>
              <a:rPr spc="100" dirty="0"/>
              <a:t> </a:t>
            </a:r>
            <a:r>
              <a:rPr dirty="0"/>
              <a:t>Preparation</a:t>
            </a:r>
            <a:r>
              <a:rPr spc="100" dirty="0"/>
              <a:t> </a:t>
            </a:r>
            <a:r>
              <a:rPr spc="60" dirty="0"/>
              <a:t>Common</a:t>
            </a:r>
            <a:r>
              <a:rPr spc="95" dirty="0"/>
              <a:t> </a:t>
            </a:r>
            <a:r>
              <a:rPr spc="-10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1756" y="3322069"/>
            <a:ext cx="1718945" cy="64198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47625" rIns="0" bIns="0" rtlCol="0">
            <a:spAutoFit/>
          </a:bodyPr>
          <a:lstStyle/>
          <a:p>
            <a:pPr marL="152400" marR="144780" indent="490855">
              <a:lnSpc>
                <a:spcPts val="2110"/>
              </a:lnSpc>
              <a:spcBef>
                <a:spcPts val="37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2910" y="1593598"/>
            <a:ext cx="2160270" cy="54038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9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29400" y="1862307"/>
            <a:ext cx="574040" cy="1793239"/>
          </a:xfrm>
          <a:custGeom>
            <a:avLst/>
            <a:gdLst/>
            <a:ahLst/>
            <a:cxnLst/>
            <a:rect l="l" t="t" r="r" b="b"/>
            <a:pathLst>
              <a:path w="574039" h="1793239">
                <a:moveTo>
                  <a:pt x="12256" y="1766767"/>
                </a:moveTo>
                <a:lnTo>
                  <a:pt x="0" y="1767945"/>
                </a:lnTo>
                <a:lnTo>
                  <a:pt x="2432" y="1793228"/>
                </a:lnTo>
                <a:lnTo>
                  <a:pt x="16993" y="1791829"/>
                </a:lnTo>
                <a:lnTo>
                  <a:pt x="32476" y="1787415"/>
                </a:lnTo>
                <a:lnTo>
                  <a:pt x="47528" y="1780348"/>
                </a:lnTo>
                <a:lnTo>
                  <a:pt x="62130" y="1770849"/>
                </a:lnTo>
                <a:lnTo>
                  <a:pt x="66672" y="1767084"/>
                </a:lnTo>
                <a:lnTo>
                  <a:pt x="11144" y="1767084"/>
                </a:lnTo>
                <a:lnTo>
                  <a:pt x="12256" y="1766767"/>
                </a:lnTo>
                <a:close/>
              </a:path>
              <a:path w="574039" h="1793239">
                <a:moveTo>
                  <a:pt x="13409" y="1766656"/>
                </a:moveTo>
                <a:lnTo>
                  <a:pt x="12256" y="1766767"/>
                </a:lnTo>
                <a:lnTo>
                  <a:pt x="11144" y="1767084"/>
                </a:lnTo>
                <a:lnTo>
                  <a:pt x="13409" y="1766656"/>
                </a:lnTo>
                <a:close/>
              </a:path>
              <a:path w="574039" h="1793239">
                <a:moveTo>
                  <a:pt x="67188" y="1766656"/>
                </a:moveTo>
                <a:lnTo>
                  <a:pt x="13409" y="1766656"/>
                </a:lnTo>
                <a:lnTo>
                  <a:pt x="11144" y="1767084"/>
                </a:lnTo>
                <a:lnTo>
                  <a:pt x="66672" y="1767084"/>
                </a:lnTo>
                <a:lnTo>
                  <a:pt x="67188" y="1766656"/>
                </a:lnTo>
                <a:close/>
              </a:path>
              <a:path w="574039" h="1793239">
                <a:moveTo>
                  <a:pt x="23541" y="1763550"/>
                </a:moveTo>
                <a:lnTo>
                  <a:pt x="12256" y="1766767"/>
                </a:lnTo>
                <a:lnTo>
                  <a:pt x="13409" y="1766656"/>
                </a:lnTo>
                <a:lnTo>
                  <a:pt x="67188" y="1766656"/>
                </a:lnTo>
                <a:lnTo>
                  <a:pt x="70408" y="1763986"/>
                </a:lnTo>
                <a:lnTo>
                  <a:pt x="22611" y="1763986"/>
                </a:lnTo>
                <a:lnTo>
                  <a:pt x="23541" y="1763550"/>
                </a:lnTo>
                <a:close/>
              </a:path>
              <a:path w="574039" h="1793239">
                <a:moveTo>
                  <a:pt x="24526" y="1763269"/>
                </a:moveTo>
                <a:lnTo>
                  <a:pt x="23541" y="1763550"/>
                </a:lnTo>
                <a:lnTo>
                  <a:pt x="22611" y="1763986"/>
                </a:lnTo>
                <a:lnTo>
                  <a:pt x="24526" y="1763269"/>
                </a:lnTo>
                <a:close/>
              </a:path>
              <a:path w="574039" h="1793239">
                <a:moveTo>
                  <a:pt x="71273" y="1763269"/>
                </a:moveTo>
                <a:lnTo>
                  <a:pt x="24526" y="1763269"/>
                </a:lnTo>
                <a:lnTo>
                  <a:pt x="22611" y="1763986"/>
                </a:lnTo>
                <a:lnTo>
                  <a:pt x="70408" y="1763986"/>
                </a:lnTo>
                <a:lnTo>
                  <a:pt x="71273" y="1763269"/>
                </a:lnTo>
                <a:close/>
              </a:path>
              <a:path w="574039" h="1793239">
                <a:moveTo>
                  <a:pt x="35151" y="1758099"/>
                </a:moveTo>
                <a:lnTo>
                  <a:pt x="23541" y="1763550"/>
                </a:lnTo>
                <a:lnTo>
                  <a:pt x="24526" y="1763269"/>
                </a:lnTo>
                <a:lnTo>
                  <a:pt x="71273" y="1763269"/>
                </a:lnTo>
                <a:lnTo>
                  <a:pt x="76314" y="1759089"/>
                </a:lnTo>
                <a:lnTo>
                  <a:pt x="76821" y="1758579"/>
                </a:lnTo>
                <a:lnTo>
                  <a:pt x="34413" y="1758579"/>
                </a:lnTo>
                <a:lnTo>
                  <a:pt x="35151" y="1758099"/>
                </a:lnTo>
                <a:close/>
              </a:path>
              <a:path w="574039" h="1793239">
                <a:moveTo>
                  <a:pt x="35940" y="1757728"/>
                </a:moveTo>
                <a:lnTo>
                  <a:pt x="35151" y="1758099"/>
                </a:lnTo>
                <a:lnTo>
                  <a:pt x="34413" y="1758579"/>
                </a:lnTo>
                <a:lnTo>
                  <a:pt x="35940" y="1757728"/>
                </a:lnTo>
                <a:close/>
              </a:path>
              <a:path w="574039" h="1793239">
                <a:moveTo>
                  <a:pt x="77666" y="1757728"/>
                </a:moveTo>
                <a:lnTo>
                  <a:pt x="35940" y="1757728"/>
                </a:lnTo>
                <a:lnTo>
                  <a:pt x="34413" y="1758579"/>
                </a:lnTo>
                <a:lnTo>
                  <a:pt x="76821" y="1758579"/>
                </a:lnTo>
                <a:lnTo>
                  <a:pt x="77666" y="1757728"/>
                </a:lnTo>
                <a:close/>
              </a:path>
              <a:path w="574039" h="1793239">
                <a:moveTo>
                  <a:pt x="47045" y="1750362"/>
                </a:moveTo>
                <a:lnTo>
                  <a:pt x="35151" y="1758099"/>
                </a:lnTo>
                <a:lnTo>
                  <a:pt x="35940" y="1757728"/>
                </a:lnTo>
                <a:lnTo>
                  <a:pt x="77666" y="1757728"/>
                </a:lnTo>
                <a:lnTo>
                  <a:pt x="84522" y="1750828"/>
                </a:lnTo>
                <a:lnTo>
                  <a:pt x="46483" y="1750828"/>
                </a:lnTo>
                <a:lnTo>
                  <a:pt x="47045" y="1750362"/>
                </a:lnTo>
                <a:close/>
              </a:path>
              <a:path w="574039" h="1793239">
                <a:moveTo>
                  <a:pt x="47664" y="1749959"/>
                </a:moveTo>
                <a:lnTo>
                  <a:pt x="47045" y="1750362"/>
                </a:lnTo>
                <a:lnTo>
                  <a:pt x="46483" y="1750828"/>
                </a:lnTo>
                <a:lnTo>
                  <a:pt x="47664" y="1749959"/>
                </a:lnTo>
                <a:close/>
              </a:path>
              <a:path w="574039" h="1793239">
                <a:moveTo>
                  <a:pt x="85385" y="1749959"/>
                </a:moveTo>
                <a:lnTo>
                  <a:pt x="47664" y="1749959"/>
                </a:lnTo>
                <a:lnTo>
                  <a:pt x="46483" y="1750828"/>
                </a:lnTo>
                <a:lnTo>
                  <a:pt x="84522" y="1750828"/>
                </a:lnTo>
                <a:lnTo>
                  <a:pt x="85385" y="1749959"/>
                </a:lnTo>
                <a:close/>
              </a:path>
              <a:path w="574039" h="1793239">
                <a:moveTo>
                  <a:pt x="94570" y="1739927"/>
                </a:moveTo>
                <a:lnTo>
                  <a:pt x="59630" y="1739927"/>
                </a:lnTo>
                <a:lnTo>
                  <a:pt x="58727" y="1740753"/>
                </a:lnTo>
                <a:lnTo>
                  <a:pt x="47045" y="1750362"/>
                </a:lnTo>
                <a:lnTo>
                  <a:pt x="47664" y="1749959"/>
                </a:lnTo>
                <a:lnTo>
                  <a:pt x="85385" y="1749959"/>
                </a:lnTo>
                <a:lnTo>
                  <a:pt x="90121" y="1745192"/>
                </a:lnTo>
                <a:lnTo>
                  <a:pt x="94570" y="1739927"/>
                </a:lnTo>
                <a:close/>
              </a:path>
              <a:path w="574039" h="1793239">
                <a:moveTo>
                  <a:pt x="59160" y="1740317"/>
                </a:moveTo>
                <a:lnTo>
                  <a:pt x="58634" y="1740753"/>
                </a:lnTo>
                <a:lnTo>
                  <a:pt x="59160" y="1740317"/>
                </a:lnTo>
                <a:close/>
              </a:path>
              <a:path w="574039" h="1793239">
                <a:moveTo>
                  <a:pt x="59630" y="1739927"/>
                </a:moveTo>
                <a:lnTo>
                  <a:pt x="59160" y="1740317"/>
                </a:lnTo>
                <a:lnTo>
                  <a:pt x="58727" y="1740753"/>
                </a:lnTo>
                <a:lnTo>
                  <a:pt x="59630" y="1739927"/>
                </a:lnTo>
                <a:close/>
              </a:path>
              <a:path w="574039" h="1793239">
                <a:moveTo>
                  <a:pt x="104765" y="1727653"/>
                </a:moveTo>
                <a:lnTo>
                  <a:pt x="71743" y="1727653"/>
                </a:lnTo>
                <a:lnTo>
                  <a:pt x="71051" y="1728407"/>
                </a:lnTo>
                <a:lnTo>
                  <a:pt x="59160" y="1740317"/>
                </a:lnTo>
                <a:lnTo>
                  <a:pt x="59630" y="1739927"/>
                </a:lnTo>
                <a:lnTo>
                  <a:pt x="94570" y="1739927"/>
                </a:lnTo>
                <a:lnTo>
                  <a:pt x="103590" y="1729253"/>
                </a:lnTo>
                <a:lnTo>
                  <a:pt x="104765" y="1727653"/>
                </a:lnTo>
                <a:close/>
              </a:path>
              <a:path w="574039" h="1793239">
                <a:moveTo>
                  <a:pt x="71377" y="1728021"/>
                </a:moveTo>
                <a:lnTo>
                  <a:pt x="70994" y="1728407"/>
                </a:lnTo>
                <a:lnTo>
                  <a:pt x="71377" y="1728021"/>
                </a:lnTo>
                <a:close/>
              </a:path>
              <a:path w="574039" h="1793239">
                <a:moveTo>
                  <a:pt x="71743" y="1727653"/>
                </a:moveTo>
                <a:lnTo>
                  <a:pt x="71377" y="1728021"/>
                </a:lnTo>
                <a:lnTo>
                  <a:pt x="71051" y="1728407"/>
                </a:lnTo>
                <a:lnTo>
                  <a:pt x="71743" y="1727653"/>
                </a:lnTo>
                <a:close/>
              </a:path>
              <a:path w="574039" h="1793239">
                <a:moveTo>
                  <a:pt x="115390" y="1713190"/>
                </a:moveTo>
                <a:lnTo>
                  <a:pt x="83910" y="1713190"/>
                </a:lnTo>
                <a:lnTo>
                  <a:pt x="83375" y="1713867"/>
                </a:lnTo>
                <a:lnTo>
                  <a:pt x="71377" y="1728021"/>
                </a:lnTo>
                <a:lnTo>
                  <a:pt x="71743" y="1727653"/>
                </a:lnTo>
                <a:lnTo>
                  <a:pt x="104765" y="1727653"/>
                </a:lnTo>
                <a:lnTo>
                  <a:pt x="115390" y="1713190"/>
                </a:lnTo>
                <a:close/>
              </a:path>
              <a:path w="574039" h="1793239">
                <a:moveTo>
                  <a:pt x="83624" y="1713529"/>
                </a:moveTo>
                <a:lnTo>
                  <a:pt x="83338" y="1713867"/>
                </a:lnTo>
                <a:lnTo>
                  <a:pt x="83624" y="1713529"/>
                </a:lnTo>
                <a:close/>
              </a:path>
              <a:path w="574039" h="1793239">
                <a:moveTo>
                  <a:pt x="83910" y="1713190"/>
                </a:moveTo>
                <a:lnTo>
                  <a:pt x="83624" y="1713529"/>
                </a:lnTo>
                <a:lnTo>
                  <a:pt x="83375" y="1713867"/>
                </a:lnTo>
                <a:lnTo>
                  <a:pt x="83910" y="1713190"/>
                </a:lnTo>
                <a:close/>
              </a:path>
              <a:path w="574039" h="1793239">
                <a:moveTo>
                  <a:pt x="126305" y="1696614"/>
                </a:moveTo>
                <a:lnTo>
                  <a:pt x="96051" y="1696614"/>
                </a:lnTo>
                <a:lnTo>
                  <a:pt x="95632" y="1697219"/>
                </a:lnTo>
                <a:lnTo>
                  <a:pt x="83624" y="1713529"/>
                </a:lnTo>
                <a:lnTo>
                  <a:pt x="83910" y="1713190"/>
                </a:lnTo>
                <a:lnTo>
                  <a:pt x="115390" y="1713190"/>
                </a:lnTo>
                <a:lnTo>
                  <a:pt x="116738" y="1711355"/>
                </a:lnTo>
                <a:lnTo>
                  <a:pt x="126305" y="1696614"/>
                </a:lnTo>
                <a:close/>
              </a:path>
              <a:path w="574039" h="1793239">
                <a:moveTo>
                  <a:pt x="95822" y="1696926"/>
                </a:moveTo>
                <a:lnTo>
                  <a:pt x="95607" y="1697219"/>
                </a:lnTo>
                <a:lnTo>
                  <a:pt x="95822" y="1696926"/>
                </a:lnTo>
                <a:close/>
              </a:path>
              <a:path w="574039" h="1793239">
                <a:moveTo>
                  <a:pt x="137444" y="1678011"/>
                </a:moveTo>
                <a:lnTo>
                  <a:pt x="108098" y="1678011"/>
                </a:lnTo>
                <a:lnTo>
                  <a:pt x="107765" y="1678551"/>
                </a:lnTo>
                <a:lnTo>
                  <a:pt x="95822" y="1696926"/>
                </a:lnTo>
                <a:lnTo>
                  <a:pt x="96051" y="1696614"/>
                </a:lnTo>
                <a:lnTo>
                  <a:pt x="126305" y="1696614"/>
                </a:lnTo>
                <a:lnTo>
                  <a:pt x="129578" y="1691571"/>
                </a:lnTo>
                <a:lnTo>
                  <a:pt x="137444" y="1678011"/>
                </a:lnTo>
                <a:close/>
              </a:path>
              <a:path w="574039" h="1793239">
                <a:moveTo>
                  <a:pt x="107913" y="1678296"/>
                </a:moveTo>
                <a:lnTo>
                  <a:pt x="107748" y="1678551"/>
                </a:lnTo>
                <a:lnTo>
                  <a:pt x="107913" y="1678296"/>
                </a:lnTo>
                <a:close/>
              </a:path>
              <a:path w="574039" h="1793239">
                <a:moveTo>
                  <a:pt x="148649" y="1657469"/>
                </a:moveTo>
                <a:lnTo>
                  <a:pt x="119995" y="1657469"/>
                </a:lnTo>
                <a:lnTo>
                  <a:pt x="119729" y="1657954"/>
                </a:lnTo>
                <a:lnTo>
                  <a:pt x="107913" y="1678296"/>
                </a:lnTo>
                <a:lnTo>
                  <a:pt x="108098" y="1678011"/>
                </a:lnTo>
                <a:lnTo>
                  <a:pt x="137444" y="1678011"/>
                </a:lnTo>
                <a:lnTo>
                  <a:pt x="142105" y="1669976"/>
                </a:lnTo>
                <a:lnTo>
                  <a:pt x="148649" y="1657469"/>
                </a:lnTo>
                <a:close/>
              </a:path>
              <a:path w="574039" h="1793239">
                <a:moveTo>
                  <a:pt x="119864" y="1657695"/>
                </a:moveTo>
                <a:lnTo>
                  <a:pt x="119714" y="1657954"/>
                </a:lnTo>
                <a:lnTo>
                  <a:pt x="119864" y="1657695"/>
                </a:lnTo>
                <a:close/>
              </a:path>
              <a:path w="574039" h="1793239">
                <a:moveTo>
                  <a:pt x="159806" y="1635081"/>
                </a:moveTo>
                <a:lnTo>
                  <a:pt x="131696" y="1635081"/>
                </a:lnTo>
                <a:lnTo>
                  <a:pt x="119864" y="1657695"/>
                </a:lnTo>
                <a:lnTo>
                  <a:pt x="119995" y="1657469"/>
                </a:lnTo>
                <a:lnTo>
                  <a:pt x="148649" y="1657469"/>
                </a:lnTo>
                <a:lnTo>
                  <a:pt x="154315" y="1646640"/>
                </a:lnTo>
                <a:lnTo>
                  <a:pt x="159806" y="1635081"/>
                </a:lnTo>
                <a:close/>
              </a:path>
              <a:path w="574039" h="1793239">
                <a:moveTo>
                  <a:pt x="170834" y="1610935"/>
                </a:moveTo>
                <a:lnTo>
                  <a:pt x="143158" y="1610935"/>
                </a:lnTo>
                <a:lnTo>
                  <a:pt x="131578" y="1635307"/>
                </a:lnTo>
                <a:lnTo>
                  <a:pt x="131696" y="1635081"/>
                </a:lnTo>
                <a:lnTo>
                  <a:pt x="159806" y="1635081"/>
                </a:lnTo>
                <a:lnTo>
                  <a:pt x="166194" y="1621637"/>
                </a:lnTo>
                <a:lnTo>
                  <a:pt x="170834" y="1610935"/>
                </a:lnTo>
                <a:close/>
              </a:path>
              <a:path w="574039" h="1793239">
                <a:moveTo>
                  <a:pt x="181665" y="1585120"/>
                </a:moveTo>
                <a:lnTo>
                  <a:pt x="154343" y="1585120"/>
                </a:lnTo>
                <a:lnTo>
                  <a:pt x="143066" y="1611127"/>
                </a:lnTo>
                <a:lnTo>
                  <a:pt x="143158" y="1610935"/>
                </a:lnTo>
                <a:lnTo>
                  <a:pt x="170834" y="1610935"/>
                </a:lnTo>
                <a:lnTo>
                  <a:pt x="177725" y="1595042"/>
                </a:lnTo>
                <a:lnTo>
                  <a:pt x="181665" y="1585120"/>
                </a:lnTo>
                <a:close/>
              </a:path>
              <a:path w="574039" h="1793239">
                <a:moveTo>
                  <a:pt x="192247" y="1557723"/>
                </a:moveTo>
                <a:lnTo>
                  <a:pt x="165215" y="1557723"/>
                </a:lnTo>
                <a:lnTo>
                  <a:pt x="154252" y="1585329"/>
                </a:lnTo>
                <a:lnTo>
                  <a:pt x="154343" y="1585120"/>
                </a:lnTo>
                <a:lnTo>
                  <a:pt x="181665" y="1585120"/>
                </a:lnTo>
                <a:lnTo>
                  <a:pt x="188889" y="1566931"/>
                </a:lnTo>
                <a:lnTo>
                  <a:pt x="192247" y="1557723"/>
                </a:lnTo>
                <a:close/>
              </a:path>
              <a:path w="574039" h="1793239">
                <a:moveTo>
                  <a:pt x="202531" y="1528832"/>
                </a:moveTo>
                <a:lnTo>
                  <a:pt x="175746" y="1528832"/>
                </a:lnTo>
                <a:lnTo>
                  <a:pt x="165163" y="1557855"/>
                </a:lnTo>
                <a:lnTo>
                  <a:pt x="165215" y="1557723"/>
                </a:lnTo>
                <a:lnTo>
                  <a:pt x="192247" y="1557723"/>
                </a:lnTo>
                <a:lnTo>
                  <a:pt x="199665" y="1537379"/>
                </a:lnTo>
                <a:lnTo>
                  <a:pt x="202531" y="1528832"/>
                </a:lnTo>
                <a:close/>
              </a:path>
              <a:path w="574039" h="1793239">
                <a:moveTo>
                  <a:pt x="212478" y="1498533"/>
                </a:moveTo>
                <a:lnTo>
                  <a:pt x="185901" y="1498533"/>
                </a:lnTo>
                <a:lnTo>
                  <a:pt x="175680" y="1529013"/>
                </a:lnTo>
                <a:lnTo>
                  <a:pt x="175746" y="1528832"/>
                </a:lnTo>
                <a:lnTo>
                  <a:pt x="202531" y="1528832"/>
                </a:lnTo>
                <a:lnTo>
                  <a:pt x="210032" y="1506463"/>
                </a:lnTo>
                <a:lnTo>
                  <a:pt x="212478" y="1498533"/>
                </a:lnTo>
                <a:close/>
              </a:path>
              <a:path w="574039" h="1793239">
                <a:moveTo>
                  <a:pt x="222051" y="1466913"/>
                </a:moveTo>
                <a:lnTo>
                  <a:pt x="195652" y="1466913"/>
                </a:lnTo>
                <a:lnTo>
                  <a:pt x="185862" y="1498649"/>
                </a:lnTo>
                <a:lnTo>
                  <a:pt x="212478" y="1498533"/>
                </a:lnTo>
                <a:lnTo>
                  <a:pt x="219966" y="1474262"/>
                </a:lnTo>
                <a:lnTo>
                  <a:pt x="222051" y="1466913"/>
                </a:lnTo>
                <a:close/>
              </a:path>
              <a:path w="574039" h="1793239">
                <a:moveTo>
                  <a:pt x="231142" y="1434054"/>
                </a:moveTo>
                <a:lnTo>
                  <a:pt x="204971" y="1434054"/>
                </a:lnTo>
                <a:lnTo>
                  <a:pt x="195622" y="1467009"/>
                </a:lnTo>
                <a:lnTo>
                  <a:pt x="222051" y="1466913"/>
                </a:lnTo>
                <a:lnTo>
                  <a:pt x="229462" y="1440792"/>
                </a:lnTo>
                <a:lnTo>
                  <a:pt x="231142" y="1434054"/>
                </a:lnTo>
                <a:close/>
              </a:path>
              <a:path w="574039" h="1793239">
                <a:moveTo>
                  <a:pt x="248157" y="1364835"/>
                </a:moveTo>
                <a:lnTo>
                  <a:pt x="222227" y="1364835"/>
                </a:lnTo>
                <a:lnTo>
                  <a:pt x="204911" y="1434265"/>
                </a:lnTo>
                <a:lnTo>
                  <a:pt x="204971" y="1434054"/>
                </a:lnTo>
                <a:lnTo>
                  <a:pt x="231142" y="1434054"/>
                </a:lnTo>
                <a:lnTo>
                  <a:pt x="246932" y="1370737"/>
                </a:lnTo>
                <a:lnTo>
                  <a:pt x="248157" y="1364835"/>
                </a:lnTo>
                <a:close/>
              </a:path>
              <a:path w="574039" h="1793239">
                <a:moveTo>
                  <a:pt x="263128" y="1291804"/>
                </a:moveTo>
                <a:lnTo>
                  <a:pt x="237378" y="1291804"/>
                </a:lnTo>
                <a:lnTo>
                  <a:pt x="222161" y="1365099"/>
                </a:lnTo>
                <a:lnTo>
                  <a:pt x="222227" y="1364835"/>
                </a:lnTo>
                <a:lnTo>
                  <a:pt x="248157" y="1364835"/>
                </a:lnTo>
                <a:lnTo>
                  <a:pt x="262296" y="1296734"/>
                </a:lnTo>
                <a:lnTo>
                  <a:pt x="263128" y="1291804"/>
                </a:lnTo>
                <a:close/>
              </a:path>
              <a:path w="574039" h="1793239">
                <a:moveTo>
                  <a:pt x="275859" y="1215492"/>
                </a:moveTo>
                <a:lnTo>
                  <a:pt x="250249" y="1215492"/>
                </a:lnTo>
                <a:lnTo>
                  <a:pt x="237332" y="1292024"/>
                </a:lnTo>
                <a:lnTo>
                  <a:pt x="237378" y="1291804"/>
                </a:lnTo>
                <a:lnTo>
                  <a:pt x="263128" y="1291804"/>
                </a:lnTo>
                <a:lnTo>
                  <a:pt x="275333" y="1219492"/>
                </a:lnTo>
                <a:lnTo>
                  <a:pt x="275859" y="1215492"/>
                </a:lnTo>
                <a:close/>
              </a:path>
              <a:path w="574039" h="1793239">
                <a:moveTo>
                  <a:pt x="286130" y="1136563"/>
                </a:moveTo>
                <a:lnTo>
                  <a:pt x="260625" y="1136563"/>
                </a:lnTo>
                <a:lnTo>
                  <a:pt x="250211" y="1215719"/>
                </a:lnTo>
                <a:lnTo>
                  <a:pt x="250249" y="1215492"/>
                </a:lnTo>
                <a:lnTo>
                  <a:pt x="275859" y="1215492"/>
                </a:lnTo>
                <a:lnTo>
                  <a:pt x="285837" y="1139649"/>
                </a:lnTo>
                <a:lnTo>
                  <a:pt x="286130" y="1136563"/>
                </a:lnTo>
                <a:close/>
              </a:path>
              <a:path w="574039" h="1793239">
                <a:moveTo>
                  <a:pt x="293726" y="1055679"/>
                </a:moveTo>
                <a:lnTo>
                  <a:pt x="268292" y="1055679"/>
                </a:lnTo>
                <a:lnTo>
                  <a:pt x="260594" y="1136800"/>
                </a:lnTo>
                <a:lnTo>
                  <a:pt x="260625" y="1136563"/>
                </a:lnTo>
                <a:lnTo>
                  <a:pt x="286130" y="1136563"/>
                </a:lnTo>
                <a:lnTo>
                  <a:pt x="293601" y="1057846"/>
                </a:lnTo>
                <a:lnTo>
                  <a:pt x="293726" y="1055679"/>
                </a:lnTo>
                <a:close/>
              </a:path>
              <a:path w="574039" h="1793239">
                <a:moveTo>
                  <a:pt x="298438" y="973500"/>
                </a:moveTo>
                <a:lnTo>
                  <a:pt x="273042" y="973500"/>
                </a:lnTo>
                <a:lnTo>
                  <a:pt x="268270" y="1055911"/>
                </a:lnTo>
                <a:lnTo>
                  <a:pt x="268292" y="1055679"/>
                </a:lnTo>
                <a:lnTo>
                  <a:pt x="293726" y="1055679"/>
                </a:lnTo>
                <a:lnTo>
                  <a:pt x="298414" y="974727"/>
                </a:lnTo>
                <a:lnTo>
                  <a:pt x="298438" y="973500"/>
                </a:lnTo>
                <a:close/>
              </a:path>
              <a:path w="574039" h="1793239">
                <a:moveTo>
                  <a:pt x="500282" y="24847"/>
                </a:moveTo>
                <a:lnTo>
                  <a:pt x="471136" y="52624"/>
                </a:lnTo>
                <a:lnTo>
                  <a:pt x="445148" y="90307"/>
                </a:lnTo>
                <a:lnTo>
                  <a:pt x="420410" y="135238"/>
                </a:lnTo>
                <a:lnTo>
                  <a:pt x="397001" y="186836"/>
                </a:lnTo>
                <a:lnTo>
                  <a:pt x="375061" y="244499"/>
                </a:lnTo>
                <a:lnTo>
                  <a:pt x="354760" y="307615"/>
                </a:lnTo>
                <a:lnTo>
                  <a:pt x="327794" y="411140"/>
                </a:lnTo>
                <a:lnTo>
                  <a:pt x="312430" y="485143"/>
                </a:lnTo>
                <a:lnTo>
                  <a:pt x="299392" y="562386"/>
                </a:lnTo>
                <a:lnTo>
                  <a:pt x="288888" y="642228"/>
                </a:lnTo>
                <a:lnTo>
                  <a:pt x="281125" y="724032"/>
                </a:lnTo>
                <a:lnTo>
                  <a:pt x="276312" y="807151"/>
                </a:lnTo>
                <a:lnTo>
                  <a:pt x="273029" y="973716"/>
                </a:lnTo>
                <a:lnTo>
                  <a:pt x="273042" y="973500"/>
                </a:lnTo>
                <a:lnTo>
                  <a:pt x="298438" y="973500"/>
                </a:lnTo>
                <a:lnTo>
                  <a:pt x="301692" y="808377"/>
                </a:lnTo>
                <a:lnTo>
                  <a:pt x="306441" y="726198"/>
                </a:lnTo>
                <a:lnTo>
                  <a:pt x="314110" y="645314"/>
                </a:lnTo>
                <a:lnTo>
                  <a:pt x="324485" y="566385"/>
                </a:lnTo>
                <a:lnTo>
                  <a:pt x="337357" y="490073"/>
                </a:lnTo>
                <a:lnTo>
                  <a:pt x="352510" y="417042"/>
                </a:lnTo>
                <a:lnTo>
                  <a:pt x="369762" y="347823"/>
                </a:lnTo>
                <a:lnTo>
                  <a:pt x="379077" y="314965"/>
                </a:lnTo>
                <a:lnTo>
                  <a:pt x="388828" y="283344"/>
                </a:lnTo>
                <a:lnTo>
                  <a:pt x="398984" y="253046"/>
                </a:lnTo>
                <a:lnTo>
                  <a:pt x="409515" y="224155"/>
                </a:lnTo>
                <a:lnTo>
                  <a:pt x="420390" y="196758"/>
                </a:lnTo>
                <a:lnTo>
                  <a:pt x="431576" y="170943"/>
                </a:lnTo>
                <a:lnTo>
                  <a:pt x="443041" y="146796"/>
                </a:lnTo>
                <a:lnTo>
                  <a:pt x="454743" y="124409"/>
                </a:lnTo>
                <a:lnTo>
                  <a:pt x="454997" y="123924"/>
                </a:lnTo>
                <a:lnTo>
                  <a:pt x="466646" y="103866"/>
                </a:lnTo>
                <a:lnTo>
                  <a:pt x="466959" y="103327"/>
                </a:lnTo>
                <a:lnTo>
                  <a:pt x="478701" y="85263"/>
                </a:lnTo>
                <a:lnTo>
                  <a:pt x="479093" y="84659"/>
                </a:lnTo>
                <a:lnTo>
                  <a:pt x="490854" y="68687"/>
                </a:lnTo>
                <a:lnTo>
                  <a:pt x="491351" y="68011"/>
                </a:lnTo>
                <a:lnTo>
                  <a:pt x="501962" y="55497"/>
                </a:lnTo>
                <a:lnTo>
                  <a:pt x="501510" y="55497"/>
                </a:lnTo>
                <a:lnTo>
                  <a:pt x="503675" y="53470"/>
                </a:lnTo>
                <a:lnTo>
                  <a:pt x="504260" y="53470"/>
                </a:lnTo>
                <a:lnTo>
                  <a:pt x="511491" y="48140"/>
                </a:lnTo>
                <a:lnTo>
                  <a:pt x="500282" y="24847"/>
                </a:lnTo>
                <a:close/>
              </a:path>
              <a:path w="574039" h="1793239">
                <a:moveTo>
                  <a:pt x="455012" y="123924"/>
                </a:moveTo>
                <a:lnTo>
                  <a:pt x="454862" y="124182"/>
                </a:lnTo>
                <a:lnTo>
                  <a:pt x="455012" y="123924"/>
                </a:lnTo>
                <a:close/>
              </a:path>
              <a:path w="574039" h="1793239">
                <a:moveTo>
                  <a:pt x="466801" y="103600"/>
                </a:moveTo>
                <a:lnTo>
                  <a:pt x="466628" y="103866"/>
                </a:lnTo>
                <a:lnTo>
                  <a:pt x="466801" y="103600"/>
                </a:lnTo>
                <a:close/>
              </a:path>
              <a:path w="574039" h="1793239">
                <a:moveTo>
                  <a:pt x="466978" y="103327"/>
                </a:moveTo>
                <a:lnTo>
                  <a:pt x="466801" y="103600"/>
                </a:lnTo>
                <a:lnTo>
                  <a:pt x="466978" y="103327"/>
                </a:lnTo>
                <a:close/>
              </a:path>
              <a:path w="574039" h="1793239">
                <a:moveTo>
                  <a:pt x="478894" y="84966"/>
                </a:moveTo>
                <a:lnTo>
                  <a:pt x="478675" y="85263"/>
                </a:lnTo>
                <a:lnTo>
                  <a:pt x="478894" y="84966"/>
                </a:lnTo>
                <a:close/>
              </a:path>
              <a:path w="574039" h="1793239">
                <a:moveTo>
                  <a:pt x="479119" y="84659"/>
                </a:moveTo>
                <a:lnTo>
                  <a:pt x="478894" y="84966"/>
                </a:lnTo>
                <a:lnTo>
                  <a:pt x="479119" y="84659"/>
                </a:lnTo>
                <a:close/>
              </a:path>
              <a:path w="574039" h="1793239">
                <a:moveTo>
                  <a:pt x="491351" y="68011"/>
                </a:moveTo>
                <a:lnTo>
                  <a:pt x="490816" y="68687"/>
                </a:lnTo>
                <a:lnTo>
                  <a:pt x="491102" y="68349"/>
                </a:lnTo>
                <a:lnTo>
                  <a:pt x="491351" y="68011"/>
                </a:lnTo>
                <a:close/>
              </a:path>
              <a:path w="574039" h="1793239">
                <a:moveTo>
                  <a:pt x="491102" y="68349"/>
                </a:moveTo>
                <a:lnTo>
                  <a:pt x="490816" y="68687"/>
                </a:lnTo>
                <a:lnTo>
                  <a:pt x="491102" y="68349"/>
                </a:lnTo>
                <a:close/>
              </a:path>
              <a:path w="574039" h="1793239">
                <a:moveTo>
                  <a:pt x="560113" y="18601"/>
                </a:moveTo>
                <a:lnTo>
                  <a:pt x="508755" y="18601"/>
                </a:lnTo>
                <a:lnTo>
                  <a:pt x="523825" y="39048"/>
                </a:lnTo>
                <a:lnTo>
                  <a:pt x="511491" y="48140"/>
                </a:lnTo>
                <a:lnTo>
                  <a:pt x="521366" y="68663"/>
                </a:lnTo>
                <a:lnTo>
                  <a:pt x="560113" y="18601"/>
                </a:lnTo>
                <a:close/>
              </a:path>
              <a:path w="574039" h="1793239">
                <a:moveTo>
                  <a:pt x="491388" y="68011"/>
                </a:moveTo>
                <a:lnTo>
                  <a:pt x="491102" y="68349"/>
                </a:lnTo>
                <a:lnTo>
                  <a:pt x="491388" y="68011"/>
                </a:lnTo>
                <a:close/>
              </a:path>
              <a:path w="574039" h="1793239">
                <a:moveTo>
                  <a:pt x="503675" y="53470"/>
                </a:moveTo>
                <a:lnTo>
                  <a:pt x="501510" y="55497"/>
                </a:lnTo>
                <a:lnTo>
                  <a:pt x="502710" y="54613"/>
                </a:lnTo>
                <a:lnTo>
                  <a:pt x="503675" y="53470"/>
                </a:lnTo>
                <a:close/>
              </a:path>
              <a:path w="574039" h="1793239">
                <a:moveTo>
                  <a:pt x="502710" y="54613"/>
                </a:moveTo>
                <a:lnTo>
                  <a:pt x="501510" y="55497"/>
                </a:lnTo>
                <a:lnTo>
                  <a:pt x="501962" y="55497"/>
                </a:lnTo>
                <a:lnTo>
                  <a:pt x="502710" y="54613"/>
                </a:lnTo>
                <a:close/>
              </a:path>
              <a:path w="574039" h="1793239">
                <a:moveTo>
                  <a:pt x="504260" y="53470"/>
                </a:moveTo>
                <a:lnTo>
                  <a:pt x="503675" y="53470"/>
                </a:lnTo>
                <a:lnTo>
                  <a:pt x="502710" y="54613"/>
                </a:lnTo>
                <a:lnTo>
                  <a:pt x="504260" y="53470"/>
                </a:lnTo>
                <a:close/>
              </a:path>
              <a:path w="574039" h="1793239">
                <a:moveTo>
                  <a:pt x="508755" y="18601"/>
                </a:moveTo>
                <a:lnTo>
                  <a:pt x="500282" y="24847"/>
                </a:lnTo>
                <a:lnTo>
                  <a:pt x="511491" y="48140"/>
                </a:lnTo>
                <a:lnTo>
                  <a:pt x="523825" y="39048"/>
                </a:lnTo>
                <a:lnTo>
                  <a:pt x="508755" y="18601"/>
                </a:lnTo>
                <a:close/>
              </a:path>
              <a:path w="574039" h="1793239">
                <a:moveTo>
                  <a:pt x="488326" y="0"/>
                </a:moveTo>
                <a:lnTo>
                  <a:pt x="500282" y="24847"/>
                </a:lnTo>
                <a:lnTo>
                  <a:pt x="508755" y="18601"/>
                </a:lnTo>
                <a:lnTo>
                  <a:pt x="560113" y="18601"/>
                </a:lnTo>
                <a:lnTo>
                  <a:pt x="573510" y="1291"/>
                </a:lnTo>
                <a:lnTo>
                  <a:pt x="48832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02910" y="2278483"/>
            <a:ext cx="2160270" cy="54038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0014" rIns="0" bIns="0" rtlCol="0">
            <a:spAutoFit/>
          </a:bodyPr>
          <a:lstStyle/>
          <a:p>
            <a:pPr marL="462915">
              <a:lnSpc>
                <a:spcPct val="100000"/>
              </a:lnSpc>
              <a:spcBef>
                <a:spcPts val="94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02910" y="2963367"/>
            <a:ext cx="2160270" cy="54038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1285" rIns="0" bIns="0" rtlCol="0">
            <a:spAutoFit/>
          </a:bodyPr>
          <a:lstStyle/>
          <a:p>
            <a:pPr marL="654050">
              <a:lnSpc>
                <a:spcPct val="100000"/>
              </a:lnSpc>
              <a:spcBef>
                <a:spcPts val="9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02910" y="3648251"/>
            <a:ext cx="2160270" cy="54038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9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Remove</a:t>
            </a:r>
            <a:r>
              <a:rPr sz="18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Duplicate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2910" y="5018019"/>
            <a:ext cx="2160270" cy="54038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120650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9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Normalize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2910" y="4333134"/>
            <a:ext cx="2160270" cy="54038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12001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9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02910" y="5702903"/>
            <a:ext cx="2160270" cy="54038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118745" rIns="0" bIns="0" rtlCol="0">
            <a:spAutoFit/>
          </a:bodyPr>
          <a:lstStyle/>
          <a:p>
            <a:pPr marL="634365">
              <a:lnSpc>
                <a:spcPct val="100000"/>
              </a:lnSpc>
              <a:spcBef>
                <a:spcPts val="93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Split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9852" y="1183685"/>
            <a:ext cx="5530850" cy="54038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55"/>
              </a:spcBef>
            </a:pPr>
            <a:r>
              <a:rPr sz="1600" dirty="0">
                <a:latin typeface="Calibri"/>
                <a:cs typeface="Calibri"/>
              </a:rPr>
              <a:t>Exclude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unwanted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features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(columns)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dataset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029" y="2534954"/>
            <a:ext cx="573881" cy="34379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849852" y="1806784"/>
            <a:ext cx="5530850" cy="54038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70"/>
              </a:spcBef>
            </a:pPr>
            <a:r>
              <a:rPr sz="1600" dirty="0">
                <a:latin typeface="Calibri"/>
                <a:cs typeface="Calibri"/>
              </a:rPr>
              <a:t>Combine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all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columns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two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more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datasets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9852" y="2429880"/>
            <a:ext cx="5530850" cy="3440429"/>
          </a:xfrm>
          <a:custGeom>
            <a:avLst/>
            <a:gdLst/>
            <a:ahLst/>
            <a:cxnLst/>
            <a:rect l="l" t="t" r="r" b="b"/>
            <a:pathLst>
              <a:path w="5530850" h="3440429">
                <a:moveTo>
                  <a:pt x="0" y="0"/>
                </a:moveTo>
                <a:lnTo>
                  <a:pt x="5530390" y="0"/>
                </a:lnTo>
                <a:lnTo>
                  <a:pt x="5530390" y="3439897"/>
                </a:lnTo>
                <a:lnTo>
                  <a:pt x="0" y="343989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27152" y="2451100"/>
            <a:ext cx="5276215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Calibri"/>
                <a:cs typeface="Calibri"/>
              </a:rPr>
              <a:t>Merge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two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datasets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Calibri"/>
                <a:cs typeface="Calibri"/>
              </a:rPr>
              <a:t>database-</a:t>
            </a:r>
            <a:r>
              <a:rPr sz="1600" dirty="0">
                <a:solidFill>
                  <a:srgbClr val="C00000"/>
                </a:solidFill>
                <a:latin typeface="Calibri"/>
                <a:cs typeface="Calibri"/>
              </a:rPr>
              <a:t>style</a:t>
            </a:r>
            <a:r>
              <a:rPr sz="16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join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operation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based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key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column,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Composite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keys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using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multiple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columns. </a:t>
            </a:r>
            <a:r>
              <a:rPr sz="1600" b="1" i="1" spc="-10" dirty="0">
                <a:latin typeface="Calibri"/>
                <a:cs typeface="Calibri"/>
              </a:rPr>
              <a:t>Examples: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27152" y="3185667"/>
            <a:ext cx="50901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Inner</a:t>
            </a:r>
            <a:r>
              <a:rPr sz="1400" b="1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Join</a:t>
            </a:r>
            <a:r>
              <a:rPr sz="14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–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combined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rows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when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values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key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column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match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27152" y="4405884"/>
            <a:ext cx="25971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Left</a:t>
            </a:r>
            <a:r>
              <a:rPr sz="1400" b="1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Outer</a:t>
            </a:r>
            <a:r>
              <a:rPr sz="14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Join</a:t>
            </a:r>
            <a:r>
              <a:rPr sz="1400" b="1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–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keep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left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49852" y="5952874"/>
            <a:ext cx="5530850" cy="54038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060"/>
              </a:spcBef>
            </a:pPr>
            <a:r>
              <a:rPr sz="1600" dirty="0">
                <a:latin typeface="Calibri"/>
                <a:cs typeface="Calibri"/>
              </a:rPr>
              <a:t>Remove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potential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duplicates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from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dataset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6305882" y="4679673"/>
          <a:ext cx="1259202" cy="76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 marL="1270" algn="ctr">
                        <a:lnSpc>
                          <a:spcPts val="1220"/>
                        </a:lnSpc>
                      </a:pPr>
                      <a:r>
                        <a:rPr sz="11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22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2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90805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10489" algn="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90805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10489" algn="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90805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10489" algn="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7742166" y="4679673"/>
          <a:ext cx="839468" cy="76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 marR="140970" algn="r">
                        <a:lnSpc>
                          <a:spcPts val="1220"/>
                        </a:lnSpc>
                      </a:pPr>
                      <a:r>
                        <a:rPr sz="11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2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183515" algn="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183515" algn="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183515" algn="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9324147" y="4679673"/>
          <a:ext cx="1640836" cy="76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 marR="135890" algn="r">
                        <a:lnSpc>
                          <a:spcPts val="1220"/>
                        </a:lnSpc>
                      </a:pPr>
                      <a:r>
                        <a:rPr sz="11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2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2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2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173990" algn="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173990" algn="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1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173990" algn="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6305882" y="3525391"/>
          <a:ext cx="1259202" cy="76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 marL="1270" algn="ctr">
                        <a:lnSpc>
                          <a:spcPts val="1210"/>
                        </a:lnSpc>
                      </a:pPr>
                      <a:r>
                        <a:rPr sz="11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57480" algn="r">
                        <a:lnSpc>
                          <a:spcPts val="121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1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90805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10489" algn="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90805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10489" algn="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90805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10489" algn="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7742166" y="3525391"/>
          <a:ext cx="839468" cy="767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 marR="140970" algn="r">
                        <a:lnSpc>
                          <a:spcPts val="1210"/>
                        </a:lnSpc>
                      </a:pPr>
                      <a:r>
                        <a:rPr sz="1100" b="1" spc="-25" dirty="0">
                          <a:latin typeface="Calibri"/>
                          <a:cs typeface="Calibri"/>
                        </a:rPr>
                        <a:t>ID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1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183515" algn="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1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183515" algn="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183515" algn="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9324147" y="3525909"/>
          <a:ext cx="1640836" cy="575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 marR="135890" algn="r">
                        <a:lnSpc>
                          <a:spcPts val="1230"/>
                        </a:lnSpc>
                      </a:pPr>
                      <a:r>
                        <a:rPr sz="11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3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23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1230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173990" algn="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3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R="173990" algn="r">
                        <a:lnSpc>
                          <a:spcPts val="122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02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2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2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1225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XXX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6748255" y="3805167"/>
            <a:ext cx="2348865" cy="1988185"/>
            <a:chOff x="6748255" y="3805167"/>
            <a:chExt cx="2348865" cy="1988185"/>
          </a:xfrm>
        </p:grpSpPr>
        <p:sp>
          <p:nvSpPr>
            <p:cNvPr id="27" name="object 27"/>
            <p:cNvSpPr/>
            <p:nvPr/>
          </p:nvSpPr>
          <p:spPr>
            <a:xfrm>
              <a:off x="8838336" y="3805173"/>
              <a:ext cx="258445" cy="1469390"/>
            </a:xfrm>
            <a:custGeom>
              <a:avLst/>
              <a:gdLst/>
              <a:ahLst/>
              <a:cxnLst/>
              <a:rect l="l" t="t" r="r" b="b"/>
              <a:pathLst>
                <a:path w="258445" h="1469389">
                  <a:moveTo>
                    <a:pt x="258343" y="1310792"/>
                  </a:moveTo>
                  <a:lnTo>
                    <a:pt x="129171" y="1152245"/>
                  </a:lnTo>
                  <a:lnTo>
                    <a:pt x="129171" y="1231519"/>
                  </a:lnTo>
                  <a:lnTo>
                    <a:pt x="0" y="1231519"/>
                  </a:lnTo>
                  <a:lnTo>
                    <a:pt x="0" y="1390078"/>
                  </a:lnTo>
                  <a:lnTo>
                    <a:pt x="129171" y="1390078"/>
                  </a:lnTo>
                  <a:lnTo>
                    <a:pt x="129171" y="1469351"/>
                  </a:lnTo>
                  <a:lnTo>
                    <a:pt x="258343" y="1310792"/>
                  </a:lnTo>
                  <a:close/>
                </a:path>
                <a:path w="258445" h="1469389">
                  <a:moveTo>
                    <a:pt x="258343" y="158546"/>
                  </a:moveTo>
                  <a:lnTo>
                    <a:pt x="129171" y="0"/>
                  </a:lnTo>
                  <a:lnTo>
                    <a:pt x="129171" y="79273"/>
                  </a:lnTo>
                  <a:lnTo>
                    <a:pt x="0" y="79273"/>
                  </a:lnTo>
                  <a:lnTo>
                    <a:pt x="0" y="237832"/>
                  </a:lnTo>
                  <a:lnTo>
                    <a:pt x="129171" y="237832"/>
                  </a:lnTo>
                  <a:lnTo>
                    <a:pt x="129171" y="317106"/>
                  </a:lnTo>
                  <a:lnTo>
                    <a:pt x="258343" y="15854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49331" y="5613015"/>
              <a:ext cx="405765" cy="180340"/>
            </a:xfrm>
            <a:custGeom>
              <a:avLst/>
              <a:gdLst/>
              <a:ahLst/>
              <a:cxnLst/>
              <a:rect l="l" t="t" r="r" b="b"/>
              <a:pathLst>
                <a:path w="405765" h="180339">
                  <a:moveTo>
                    <a:pt x="405268" y="0"/>
                  </a:moveTo>
                  <a:lnTo>
                    <a:pt x="0" y="0"/>
                  </a:lnTo>
                  <a:lnTo>
                    <a:pt x="0" y="179775"/>
                  </a:lnTo>
                  <a:lnTo>
                    <a:pt x="405268" y="179775"/>
                  </a:lnTo>
                  <a:lnTo>
                    <a:pt x="405268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48255" y="5613015"/>
              <a:ext cx="405765" cy="180340"/>
            </a:xfrm>
            <a:custGeom>
              <a:avLst/>
              <a:gdLst/>
              <a:ahLst/>
              <a:cxnLst/>
              <a:rect l="l" t="t" r="r" b="b"/>
              <a:pathLst>
                <a:path w="405765" h="180339">
                  <a:moveTo>
                    <a:pt x="405268" y="0"/>
                  </a:moveTo>
                  <a:lnTo>
                    <a:pt x="0" y="0"/>
                  </a:lnTo>
                  <a:lnTo>
                    <a:pt x="0" y="179775"/>
                  </a:lnTo>
                  <a:lnTo>
                    <a:pt x="405268" y="179775"/>
                  </a:lnTo>
                  <a:lnTo>
                    <a:pt x="405268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209527" y="5593079"/>
            <a:ext cx="38779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1035" algn="l"/>
              </a:tabLst>
            </a:pPr>
            <a:r>
              <a:rPr sz="1100" dirty="0">
                <a:latin typeface="Calibri"/>
                <a:cs typeface="Calibri"/>
              </a:rPr>
              <a:t>Key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Column</a:t>
            </a:r>
            <a:r>
              <a:rPr sz="1100" dirty="0">
                <a:latin typeface="Calibri"/>
                <a:cs typeface="Calibri"/>
              </a:rPr>
              <a:t>	Missing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value/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Replacement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value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262368" y="1424766"/>
            <a:ext cx="588010" cy="452120"/>
          </a:xfrm>
          <a:custGeom>
            <a:avLst/>
            <a:gdLst/>
            <a:ahLst/>
            <a:cxnLst/>
            <a:rect l="l" t="t" r="r" b="b"/>
            <a:pathLst>
              <a:path w="588010" h="452119">
                <a:moveTo>
                  <a:pt x="26954" y="424991"/>
                </a:moveTo>
                <a:lnTo>
                  <a:pt x="0" y="426144"/>
                </a:lnTo>
                <a:lnTo>
                  <a:pt x="1085" y="451521"/>
                </a:lnTo>
                <a:lnTo>
                  <a:pt x="29085" y="450322"/>
                </a:lnTo>
                <a:lnTo>
                  <a:pt x="57359" y="446768"/>
                </a:lnTo>
                <a:lnTo>
                  <a:pt x="85144" y="441043"/>
                </a:lnTo>
                <a:lnTo>
                  <a:pt x="112236" y="433303"/>
                </a:lnTo>
                <a:lnTo>
                  <a:pt x="134739" y="425056"/>
                </a:lnTo>
                <a:lnTo>
                  <a:pt x="26435" y="425056"/>
                </a:lnTo>
                <a:lnTo>
                  <a:pt x="26954" y="424991"/>
                </a:lnTo>
                <a:close/>
              </a:path>
              <a:path w="588010" h="452119">
                <a:moveTo>
                  <a:pt x="27476" y="424968"/>
                </a:moveTo>
                <a:lnTo>
                  <a:pt x="26954" y="424991"/>
                </a:lnTo>
                <a:lnTo>
                  <a:pt x="26435" y="425056"/>
                </a:lnTo>
                <a:lnTo>
                  <a:pt x="27476" y="424968"/>
                </a:lnTo>
                <a:close/>
              </a:path>
              <a:path w="588010" h="452119">
                <a:moveTo>
                  <a:pt x="134978" y="424968"/>
                </a:moveTo>
                <a:lnTo>
                  <a:pt x="27476" y="424968"/>
                </a:lnTo>
                <a:lnTo>
                  <a:pt x="26435" y="425056"/>
                </a:lnTo>
                <a:lnTo>
                  <a:pt x="134739" y="425056"/>
                </a:lnTo>
                <a:lnTo>
                  <a:pt x="134978" y="424968"/>
                </a:lnTo>
                <a:close/>
              </a:path>
              <a:path w="588010" h="452119">
                <a:moveTo>
                  <a:pt x="53209" y="421689"/>
                </a:moveTo>
                <a:lnTo>
                  <a:pt x="26954" y="424991"/>
                </a:lnTo>
                <a:lnTo>
                  <a:pt x="27476" y="424968"/>
                </a:lnTo>
                <a:lnTo>
                  <a:pt x="134978" y="424968"/>
                </a:lnTo>
                <a:lnTo>
                  <a:pt x="138430" y="423703"/>
                </a:lnTo>
                <a:lnTo>
                  <a:pt x="142672" y="421791"/>
                </a:lnTo>
                <a:lnTo>
                  <a:pt x="52718" y="421791"/>
                </a:lnTo>
                <a:lnTo>
                  <a:pt x="53209" y="421689"/>
                </a:lnTo>
                <a:close/>
              </a:path>
              <a:path w="588010" h="452119">
                <a:moveTo>
                  <a:pt x="53698" y="421628"/>
                </a:moveTo>
                <a:lnTo>
                  <a:pt x="53209" y="421689"/>
                </a:lnTo>
                <a:lnTo>
                  <a:pt x="52718" y="421791"/>
                </a:lnTo>
                <a:lnTo>
                  <a:pt x="53698" y="421628"/>
                </a:lnTo>
                <a:close/>
              </a:path>
              <a:path w="588010" h="452119">
                <a:moveTo>
                  <a:pt x="143033" y="421628"/>
                </a:moveTo>
                <a:lnTo>
                  <a:pt x="53698" y="421628"/>
                </a:lnTo>
                <a:lnTo>
                  <a:pt x="52718" y="421791"/>
                </a:lnTo>
                <a:lnTo>
                  <a:pt x="142672" y="421791"/>
                </a:lnTo>
                <a:lnTo>
                  <a:pt x="143033" y="421628"/>
                </a:lnTo>
                <a:close/>
              </a:path>
              <a:path w="588010" h="452119">
                <a:moveTo>
                  <a:pt x="79084" y="416357"/>
                </a:moveTo>
                <a:lnTo>
                  <a:pt x="53209" y="421689"/>
                </a:lnTo>
                <a:lnTo>
                  <a:pt x="53698" y="421628"/>
                </a:lnTo>
                <a:lnTo>
                  <a:pt x="143033" y="421628"/>
                </a:lnTo>
                <a:lnTo>
                  <a:pt x="154434" y="416488"/>
                </a:lnTo>
                <a:lnTo>
                  <a:pt x="78625" y="416488"/>
                </a:lnTo>
                <a:lnTo>
                  <a:pt x="79084" y="416357"/>
                </a:lnTo>
                <a:close/>
              </a:path>
              <a:path w="588010" h="452119">
                <a:moveTo>
                  <a:pt x="79551" y="416261"/>
                </a:moveTo>
                <a:lnTo>
                  <a:pt x="79084" y="416357"/>
                </a:lnTo>
                <a:lnTo>
                  <a:pt x="78625" y="416488"/>
                </a:lnTo>
                <a:lnTo>
                  <a:pt x="79551" y="416261"/>
                </a:lnTo>
                <a:close/>
              </a:path>
              <a:path w="588010" h="452119">
                <a:moveTo>
                  <a:pt x="154938" y="416261"/>
                </a:moveTo>
                <a:lnTo>
                  <a:pt x="79551" y="416261"/>
                </a:lnTo>
                <a:lnTo>
                  <a:pt x="78625" y="416488"/>
                </a:lnTo>
                <a:lnTo>
                  <a:pt x="154434" y="416488"/>
                </a:lnTo>
                <a:lnTo>
                  <a:pt x="154938" y="416261"/>
                </a:lnTo>
                <a:close/>
              </a:path>
              <a:path w="588010" h="452119">
                <a:moveTo>
                  <a:pt x="169770" y="409008"/>
                </a:moveTo>
                <a:lnTo>
                  <a:pt x="104813" y="409008"/>
                </a:lnTo>
                <a:lnTo>
                  <a:pt x="103931" y="409295"/>
                </a:lnTo>
                <a:lnTo>
                  <a:pt x="79084" y="416357"/>
                </a:lnTo>
                <a:lnTo>
                  <a:pt x="79551" y="416261"/>
                </a:lnTo>
                <a:lnTo>
                  <a:pt x="154938" y="416261"/>
                </a:lnTo>
                <a:lnTo>
                  <a:pt x="163522" y="412391"/>
                </a:lnTo>
                <a:lnTo>
                  <a:pt x="169770" y="409008"/>
                </a:lnTo>
                <a:close/>
              </a:path>
              <a:path w="588010" h="452119">
                <a:moveTo>
                  <a:pt x="104367" y="409135"/>
                </a:moveTo>
                <a:lnTo>
                  <a:pt x="103808" y="409295"/>
                </a:lnTo>
                <a:lnTo>
                  <a:pt x="104367" y="409135"/>
                </a:lnTo>
                <a:close/>
              </a:path>
              <a:path w="588010" h="452119">
                <a:moveTo>
                  <a:pt x="104813" y="409008"/>
                </a:moveTo>
                <a:lnTo>
                  <a:pt x="104367" y="409135"/>
                </a:lnTo>
                <a:lnTo>
                  <a:pt x="103931" y="409295"/>
                </a:lnTo>
                <a:lnTo>
                  <a:pt x="104813" y="409008"/>
                </a:lnTo>
                <a:close/>
              </a:path>
              <a:path w="588010" h="452119">
                <a:moveTo>
                  <a:pt x="186383" y="400013"/>
                </a:moveTo>
                <a:lnTo>
                  <a:pt x="129259" y="400013"/>
                </a:lnTo>
                <a:lnTo>
                  <a:pt x="128409" y="400359"/>
                </a:lnTo>
                <a:lnTo>
                  <a:pt x="104367" y="409135"/>
                </a:lnTo>
                <a:lnTo>
                  <a:pt x="104813" y="409008"/>
                </a:lnTo>
                <a:lnTo>
                  <a:pt x="169770" y="409008"/>
                </a:lnTo>
                <a:lnTo>
                  <a:pt x="186383" y="400013"/>
                </a:lnTo>
                <a:close/>
              </a:path>
              <a:path w="588010" h="452119">
                <a:moveTo>
                  <a:pt x="128828" y="400170"/>
                </a:moveTo>
                <a:lnTo>
                  <a:pt x="128313" y="400359"/>
                </a:lnTo>
                <a:lnTo>
                  <a:pt x="128828" y="400170"/>
                </a:lnTo>
                <a:close/>
              </a:path>
              <a:path w="588010" h="452119">
                <a:moveTo>
                  <a:pt x="129259" y="400013"/>
                </a:moveTo>
                <a:lnTo>
                  <a:pt x="128828" y="400170"/>
                </a:lnTo>
                <a:lnTo>
                  <a:pt x="128409" y="400359"/>
                </a:lnTo>
                <a:lnTo>
                  <a:pt x="129259" y="400013"/>
                </a:lnTo>
                <a:close/>
              </a:path>
              <a:path w="588010" h="452119">
                <a:moveTo>
                  <a:pt x="203007" y="389426"/>
                </a:moveTo>
                <a:lnTo>
                  <a:pt x="152662" y="389426"/>
                </a:lnTo>
                <a:lnTo>
                  <a:pt x="151834" y="389836"/>
                </a:lnTo>
                <a:lnTo>
                  <a:pt x="128828" y="400170"/>
                </a:lnTo>
                <a:lnTo>
                  <a:pt x="129259" y="400013"/>
                </a:lnTo>
                <a:lnTo>
                  <a:pt x="186383" y="400013"/>
                </a:lnTo>
                <a:lnTo>
                  <a:pt x="187309" y="399511"/>
                </a:lnTo>
                <a:lnTo>
                  <a:pt x="203007" y="389426"/>
                </a:lnTo>
                <a:close/>
              </a:path>
              <a:path w="588010" h="452119">
                <a:moveTo>
                  <a:pt x="152241" y="389616"/>
                </a:moveTo>
                <a:lnTo>
                  <a:pt x="151752" y="389836"/>
                </a:lnTo>
                <a:lnTo>
                  <a:pt x="152241" y="389616"/>
                </a:lnTo>
                <a:close/>
              </a:path>
              <a:path w="588010" h="452119">
                <a:moveTo>
                  <a:pt x="152662" y="389426"/>
                </a:moveTo>
                <a:lnTo>
                  <a:pt x="152241" y="389616"/>
                </a:lnTo>
                <a:lnTo>
                  <a:pt x="151834" y="389836"/>
                </a:lnTo>
                <a:lnTo>
                  <a:pt x="152662" y="389426"/>
                </a:lnTo>
                <a:close/>
              </a:path>
              <a:path w="588010" h="452119">
                <a:moveTo>
                  <a:pt x="219857" y="377402"/>
                </a:moveTo>
                <a:lnTo>
                  <a:pt x="174797" y="377402"/>
                </a:lnTo>
                <a:lnTo>
                  <a:pt x="173981" y="377884"/>
                </a:lnTo>
                <a:lnTo>
                  <a:pt x="152241" y="389616"/>
                </a:lnTo>
                <a:lnTo>
                  <a:pt x="152662" y="389426"/>
                </a:lnTo>
                <a:lnTo>
                  <a:pt x="203007" y="389426"/>
                </a:lnTo>
                <a:lnTo>
                  <a:pt x="209586" y="385199"/>
                </a:lnTo>
                <a:lnTo>
                  <a:pt x="219857" y="377402"/>
                </a:lnTo>
                <a:close/>
              </a:path>
              <a:path w="588010" h="452119">
                <a:moveTo>
                  <a:pt x="174381" y="377627"/>
                </a:moveTo>
                <a:lnTo>
                  <a:pt x="173906" y="377884"/>
                </a:lnTo>
                <a:lnTo>
                  <a:pt x="174381" y="377627"/>
                </a:lnTo>
                <a:close/>
              </a:path>
              <a:path w="588010" h="452119">
                <a:moveTo>
                  <a:pt x="174797" y="377402"/>
                </a:moveTo>
                <a:lnTo>
                  <a:pt x="174381" y="377627"/>
                </a:lnTo>
                <a:lnTo>
                  <a:pt x="173981" y="377884"/>
                </a:lnTo>
                <a:lnTo>
                  <a:pt x="174797" y="377402"/>
                </a:lnTo>
                <a:close/>
              </a:path>
              <a:path w="588010" h="452119">
                <a:moveTo>
                  <a:pt x="236243" y="364098"/>
                </a:moveTo>
                <a:lnTo>
                  <a:pt x="195440" y="364098"/>
                </a:lnTo>
                <a:lnTo>
                  <a:pt x="194624" y="364669"/>
                </a:lnTo>
                <a:lnTo>
                  <a:pt x="174381" y="377627"/>
                </a:lnTo>
                <a:lnTo>
                  <a:pt x="174797" y="377402"/>
                </a:lnTo>
                <a:lnTo>
                  <a:pt x="219857" y="377402"/>
                </a:lnTo>
                <a:lnTo>
                  <a:pt x="230146" y="369590"/>
                </a:lnTo>
                <a:lnTo>
                  <a:pt x="236243" y="364098"/>
                </a:lnTo>
                <a:close/>
              </a:path>
              <a:path w="588010" h="452119">
                <a:moveTo>
                  <a:pt x="195022" y="364367"/>
                </a:moveTo>
                <a:lnTo>
                  <a:pt x="194552" y="364669"/>
                </a:lnTo>
                <a:lnTo>
                  <a:pt x="195022" y="364367"/>
                </a:lnTo>
                <a:close/>
              </a:path>
              <a:path w="588010" h="452119">
                <a:moveTo>
                  <a:pt x="195440" y="364098"/>
                </a:moveTo>
                <a:lnTo>
                  <a:pt x="195022" y="364367"/>
                </a:lnTo>
                <a:lnTo>
                  <a:pt x="194624" y="364669"/>
                </a:lnTo>
                <a:lnTo>
                  <a:pt x="195440" y="364098"/>
                </a:lnTo>
                <a:close/>
              </a:path>
              <a:path w="588010" h="452119">
                <a:moveTo>
                  <a:pt x="251666" y="349683"/>
                </a:moveTo>
                <a:lnTo>
                  <a:pt x="214363" y="349683"/>
                </a:lnTo>
                <a:lnTo>
                  <a:pt x="213542" y="350361"/>
                </a:lnTo>
                <a:lnTo>
                  <a:pt x="195022" y="364367"/>
                </a:lnTo>
                <a:lnTo>
                  <a:pt x="195440" y="364098"/>
                </a:lnTo>
                <a:lnTo>
                  <a:pt x="236243" y="364098"/>
                </a:lnTo>
                <a:lnTo>
                  <a:pt x="248779" y="352807"/>
                </a:lnTo>
                <a:lnTo>
                  <a:pt x="251666" y="349683"/>
                </a:lnTo>
                <a:close/>
              </a:path>
              <a:path w="588010" h="452119">
                <a:moveTo>
                  <a:pt x="213933" y="350009"/>
                </a:moveTo>
                <a:lnTo>
                  <a:pt x="213470" y="350361"/>
                </a:lnTo>
                <a:lnTo>
                  <a:pt x="213933" y="350009"/>
                </a:lnTo>
                <a:close/>
              </a:path>
              <a:path w="588010" h="452119">
                <a:moveTo>
                  <a:pt x="214363" y="349683"/>
                </a:moveTo>
                <a:lnTo>
                  <a:pt x="213933" y="350009"/>
                </a:lnTo>
                <a:lnTo>
                  <a:pt x="213542" y="350361"/>
                </a:lnTo>
                <a:lnTo>
                  <a:pt x="214363" y="349683"/>
                </a:lnTo>
                <a:close/>
              </a:path>
              <a:path w="588010" h="452119">
                <a:moveTo>
                  <a:pt x="265751" y="334323"/>
                </a:moveTo>
                <a:lnTo>
                  <a:pt x="231348" y="334323"/>
                </a:lnTo>
                <a:lnTo>
                  <a:pt x="230521" y="335140"/>
                </a:lnTo>
                <a:lnTo>
                  <a:pt x="213933" y="350009"/>
                </a:lnTo>
                <a:lnTo>
                  <a:pt x="214363" y="349683"/>
                </a:lnTo>
                <a:lnTo>
                  <a:pt x="251666" y="349683"/>
                </a:lnTo>
                <a:lnTo>
                  <a:pt x="265267" y="334967"/>
                </a:lnTo>
                <a:lnTo>
                  <a:pt x="265751" y="334323"/>
                </a:lnTo>
                <a:close/>
              </a:path>
              <a:path w="588010" h="452119">
                <a:moveTo>
                  <a:pt x="230918" y="334710"/>
                </a:moveTo>
                <a:lnTo>
                  <a:pt x="230441" y="335140"/>
                </a:lnTo>
                <a:lnTo>
                  <a:pt x="230918" y="334710"/>
                </a:lnTo>
                <a:close/>
              </a:path>
              <a:path w="588010" h="452119">
                <a:moveTo>
                  <a:pt x="231348" y="334323"/>
                </a:moveTo>
                <a:lnTo>
                  <a:pt x="230918" y="334710"/>
                </a:lnTo>
                <a:lnTo>
                  <a:pt x="230521" y="335140"/>
                </a:lnTo>
                <a:lnTo>
                  <a:pt x="231348" y="334323"/>
                </a:lnTo>
                <a:close/>
              </a:path>
              <a:path w="588010" h="452119">
                <a:moveTo>
                  <a:pt x="277865" y="318202"/>
                </a:moveTo>
                <a:lnTo>
                  <a:pt x="246176" y="318202"/>
                </a:lnTo>
                <a:lnTo>
                  <a:pt x="245350" y="319192"/>
                </a:lnTo>
                <a:lnTo>
                  <a:pt x="230918" y="334710"/>
                </a:lnTo>
                <a:lnTo>
                  <a:pt x="231348" y="334323"/>
                </a:lnTo>
                <a:lnTo>
                  <a:pt x="265751" y="334323"/>
                </a:lnTo>
                <a:lnTo>
                  <a:pt x="277865" y="318202"/>
                </a:lnTo>
                <a:close/>
              </a:path>
              <a:path w="588010" h="452119">
                <a:moveTo>
                  <a:pt x="245735" y="318679"/>
                </a:moveTo>
                <a:lnTo>
                  <a:pt x="245261" y="319192"/>
                </a:lnTo>
                <a:lnTo>
                  <a:pt x="245735" y="318679"/>
                </a:lnTo>
                <a:close/>
              </a:path>
              <a:path w="588010" h="452119">
                <a:moveTo>
                  <a:pt x="246176" y="318202"/>
                </a:moveTo>
                <a:lnTo>
                  <a:pt x="245735" y="318679"/>
                </a:lnTo>
                <a:lnTo>
                  <a:pt x="245350" y="319192"/>
                </a:lnTo>
                <a:lnTo>
                  <a:pt x="246176" y="318202"/>
                </a:lnTo>
                <a:close/>
              </a:path>
              <a:path w="588010" h="452119">
                <a:moveTo>
                  <a:pt x="287979" y="301504"/>
                </a:moveTo>
                <a:lnTo>
                  <a:pt x="258640" y="301504"/>
                </a:lnTo>
                <a:lnTo>
                  <a:pt x="257835" y="302715"/>
                </a:lnTo>
                <a:lnTo>
                  <a:pt x="245735" y="318679"/>
                </a:lnTo>
                <a:lnTo>
                  <a:pt x="246176" y="318202"/>
                </a:lnTo>
                <a:lnTo>
                  <a:pt x="277865" y="318202"/>
                </a:lnTo>
                <a:lnTo>
                  <a:pt x="279384" y="316180"/>
                </a:lnTo>
                <a:lnTo>
                  <a:pt x="287979" y="301504"/>
                </a:lnTo>
                <a:close/>
              </a:path>
              <a:path w="588010" h="452119">
                <a:moveTo>
                  <a:pt x="258207" y="302081"/>
                </a:moveTo>
                <a:lnTo>
                  <a:pt x="257730" y="302715"/>
                </a:lnTo>
                <a:lnTo>
                  <a:pt x="258207" y="302081"/>
                </a:lnTo>
                <a:close/>
              </a:path>
              <a:path w="588010" h="452119">
                <a:moveTo>
                  <a:pt x="258640" y="301504"/>
                </a:moveTo>
                <a:lnTo>
                  <a:pt x="258207" y="302081"/>
                </a:lnTo>
                <a:lnTo>
                  <a:pt x="257835" y="302715"/>
                </a:lnTo>
                <a:lnTo>
                  <a:pt x="258640" y="301504"/>
                </a:lnTo>
                <a:close/>
              </a:path>
              <a:path w="588010" h="452119">
                <a:moveTo>
                  <a:pt x="296003" y="284426"/>
                </a:moveTo>
                <a:lnTo>
                  <a:pt x="268546" y="284426"/>
                </a:lnTo>
                <a:lnTo>
                  <a:pt x="267806" y="285902"/>
                </a:lnTo>
                <a:lnTo>
                  <a:pt x="258207" y="302081"/>
                </a:lnTo>
                <a:lnTo>
                  <a:pt x="258640" y="301504"/>
                </a:lnTo>
                <a:lnTo>
                  <a:pt x="287979" y="301504"/>
                </a:lnTo>
                <a:lnTo>
                  <a:pt x="290882" y="296548"/>
                </a:lnTo>
                <a:lnTo>
                  <a:pt x="296003" y="284426"/>
                </a:lnTo>
                <a:close/>
              </a:path>
              <a:path w="588010" h="452119">
                <a:moveTo>
                  <a:pt x="268126" y="285143"/>
                </a:moveTo>
                <a:lnTo>
                  <a:pt x="267682" y="285902"/>
                </a:lnTo>
                <a:lnTo>
                  <a:pt x="268126" y="285143"/>
                </a:lnTo>
                <a:close/>
              </a:path>
              <a:path w="588010" h="452119">
                <a:moveTo>
                  <a:pt x="268546" y="284426"/>
                </a:moveTo>
                <a:lnTo>
                  <a:pt x="268126" y="285143"/>
                </a:lnTo>
                <a:lnTo>
                  <a:pt x="267806" y="285902"/>
                </a:lnTo>
                <a:lnTo>
                  <a:pt x="268546" y="284426"/>
                </a:lnTo>
                <a:close/>
              </a:path>
              <a:path w="588010" h="452119">
                <a:moveTo>
                  <a:pt x="275358" y="268026"/>
                </a:moveTo>
                <a:lnTo>
                  <a:pt x="268126" y="285143"/>
                </a:lnTo>
                <a:lnTo>
                  <a:pt x="268546" y="284426"/>
                </a:lnTo>
                <a:lnTo>
                  <a:pt x="296003" y="284426"/>
                </a:lnTo>
                <a:lnTo>
                  <a:pt x="299486" y="276184"/>
                </a:lnTo>
                <a:lnTo>
                  <a:pt x="301354" y="268935"/>
                </a:lnTo>
                <a:lnTo>
                  <a:pt x="275123" y="268935"/>
                </a:lnTo>
                <a:lnTo>
                  <a:pt x="275358" y="268026"/>
                </a:lnTo>
                <a:close/>
              </a:path>
              <a:path w="588010" h="452119">
                <a:moveTo>
                  <a:pt x="275723" y="267162"/>
                </a:moveTo>
                <a:lnTo>
                  <a:pt x="275358" y="268026"/>
                </a:lnTo>
                <a:lnTo>
                  <a:pt x="275123" y="268935"/>
                </a:lnTo>
                <a:lnTo>
                  <a:pt x="275723" y="267162"/>
                </a:lnTo>
                <a:close/>
              </a:path>
              <a:path w="588010" h="452119">
                <a:moveTo>
                  <a:pt x="301811" y="267162"/>
                </a:moveTo>
                <a:lnTo>
                  <a:pt x="275723" y="267162"/>
                </a:lnTo>
                <a:lnTo>
                  <a:pt x="275123" y="268935"/>
                </a:lnTo>
                <a:lnTo>
                  <a:pt x="301354" y="268935"/>
                </a:lnTo>
                <a:lnTo>
                  <a:pt x="301811" y="267162"/>
                </a:lnTo>
                <a:close/>
              </a:path>
              <a:path w="588010" h="452119">
                <a:moveTo>
                  <a:pt x="279769" y="250916"/>
                </a:moveTo>
                <a:lnTo>
                  <a:pt x="275358" y="268026"/>
                </a:lnTo>
                <a:lnTo>
                  <a:pt x="275723" y="267162"/>
                </a:lnTo>
                <a:lnTo>
                  <a:pt x="301811" y="267162"/>
                </a:lnTo>
                <a:lnTo>
                  <a:pt x="304890" y="255220"/>
                </a:lnTo>
                <a:lnTo>
                  <a:pt x="305176" y="251955"/>
                </a:lnTo>
                <a:lnTo>
                  <a:pt x="279678" y="251955"/>
                </a:lnTo>
                <a:lnTo>
                  <a:pt x="279769" y="250916"/>
                </a:lnTo>
                <a:close/>
              </a:path>
              <a:path w="588010" h="452119">
                <a:moveTo>
                  <a:pt x="280032" y="249895"/>
                </a:moveTo>
                <a:lnTo>
                  <a:pt x="279769" y="250916"/>
                </a:lnTo>
                <a:lnTo>
                  <a:pt x="279678" y="251955"/>
                </a:lnTo>
                <a:lnTo>
                  <a:pt x="280032" y="249895"/>
                </a:lnTo>
                <a:close/>
              </a:path>
              <a:path w="588010" h="452119">
                <a:moveTo>
                  <a:pt x="305357" y="249895"/>
                </a:moveTo>
                <a:lnTo>
                  <a:pt x="280032" y="249895"/>
                </a:lnTo>
                <a:lnTo>
                  <a:pt x="279678" y="251955"/>
                </a:lnTo>
                <a:lnTo>
                  <a:pt x="305176" y="251955"/>
                </a:lnTo>
                <a:lnTo>
                  <a:pt x="305357" y="249895"/>
                </a:lnTo>
                <a:close/>
              </a:path>
              <a:path w="588010" h="452119">
                <a:moveTo>
                  <a:pt x="510362" y="25568"/>
                </a:moveTo>
                <a:lnTo>
                  <a:pt x="449597" y="44048"/>
                </a:lnTo>
                <a:lnTo>
                  <a:pt x="400716" y="68240"/>
                </a:lnTo>
                <a:lnTo>
                  <a:pt x="357880" y="98162"/>
                </a:lnTo>
                <a:lnTo>
                  <a:pt x="322759" y="132784"/>
                </a:lnTo>
                <a:lnTo>
                  <a:pt x="297145" y="171203"/>
                </a:lnTo>
                <a:lnTo>
                  <a:pt x="283137" y="212531"/>
                </a:lnTo>
                <a:lnTo>
                  <a:pt x="279769" y="250916"/>
                </a:lnTo>
                <a:lnTo>
                  <a:pt x="280032" y="249895"/>
                </a:lnTo>
                <a:lnTo>
                  <a:pt x="305357" y="249895"/>
                </a:lnTo>
                <a:lnTo>
                  <a:pt x="308167" y="217857"/>
                </a:lnTo>
                <a:lnTo>
                  <a:pt x="307995" y="217857"/>
                </a:lnTo>
                <a:lnTo>
                  <a:pt x="308348" y="215797"/>
                </a:lnTo>
                <a:lnTo>
                  <a:pt x="308526" y="215797"/>
                </a:lnTo>
                <a:lnTo>
                  <a:pt x="312446" y="200590"/>
                </a:lnTo>
                <a:lnTo>
                  <a:pt x="312304" y="200590"/>
                </a:lnTo>
                <a:lnTo>
                  <a:pt x="312903" y="198817"/>
                </a:lnTo>
                <a:lnTo>
                  <a:pt x="313053" y="198817"/>
                </a:lnTo>
                <a:lnTo>
                  <a:pt x="319598" y="183325"/>
                </a:lnTo>
                <a:lnTo>
                  <a:pt x="320221" y="181850"/>
                </a:lnTo>
                <a:lnTo>
                  <a:pt x="329482" y="166248"/>
                </a:lnTo>
                <a:lnTo>
                  <a:pt x="330192" y="165036"/>
                </a:lnTo>
                <a:lnTo>
                  <a:pt x="341933" y="149550"/>
                </a:lnTo>
                <a:lnTo>
                  <a:pt x="342677" y="148559"/>
                </a:lnTo>
                <a:lnTo>
                  <a:pt x="356751" y="133428"/>
                </a:lnTo>
                <a:lnTo>
                  <a:pt x="357506" y="132612"/>
                </a:lnTo>
                <a:lnTo>
                  <a:pt x="373729" y="118070"/>
                </a:lnTo>
                <a:lnTo>
                  <a:pt x="374483" y="117391"/>
                </a:lnTo>
                <a:lnTo>
                  <a:pt x="392651" y="103653"/>
                </a:lnTo>
                <a:lnTo>
                  <a:pt x="393402" y="103083"/>
                </a:lnTo>
                <a:lnTo>
                  <a:pt x="413293" y="90351"/>
                </a:lnTo>
                <a:lnTo>
                  <a:pt x="414046" y="89867"/>
                </a:lnTo>
                <a:lnTo>
                  <a:pt x="435435" y="78327"/>
                </a:lnTo>
                <a:lnTo>
                  <a:pt x="436192" y="77917"/>
                </a:lnTo>
                <a:lnTo>
                  <a:pt x="458851" y="67739"/>
                </a:lnTo>
                <a:lnTo>
                  <a:pt x="459618" y="67393"/>
                </a:lnTo>
                <a:lnTo>
                  <a:pt x="483312" y="58745"/>
                </a:lnTo>
                <a:lnTo>
                  <a:pt x="484096" y="58458"/>
                </a:lnTo>
                <a:lnTo>
                  <a:pt x="508161" y="51619"/>
                </a:lnTo>
                <a:lnTo>
                  <a:pt x="507747" y="51619"/>
                </a:lnTo>
                <a:lnTo>
                  <a:pt x="509402" y="51264"/>
                </a:lnTo>
                <a:lnTo>
                  <a:pt x="510174" y="51264"/>
                </a:lnTo>
                <a:lnTo>
                  <a:pt x="513336" y="50803"/>
                </a:lnTo>
                <a:lnTo>
                  <a:pt x="510362" y="25568"/>
                </a:lnTo>
                <a:close/>
              </a:path>
              <a:path w="588010" h="452119">
                <a:moveTo>
                  <a:pt x="308348" y="215797"/>
                </a:moveTo>
                <a:lnTo>
                  <a:pt x="307995" y="217857"/>
                </a:lnTo>
                <a:lnTo>
                  <a:pt x="308256" y="216843"/>
                </a:lnTo>
                <a:lnTo>
                  <a:pt x="308348" y="215797"/>
                </a:lnTo>
                <a:close/>
              </a:path>
              <a:path w="588010" h="452119">
                <a:moveTo>
                  <a:pt x="308256" y="216843"/>
                </a:moveTo>
                <a:lnTo>
                  <a:pt x="307995" y="217857"/>
                </a:lnTo>
                <a:lnTo>
                  <a:pt x="308167" y="217857"/>
                </a:lnTo>
                <a:lnTo>
                  <a:pt x="308256" y="216843"/>
                </a:lnTo>
                <a:close/>
              </a:path>
              <a:path w="588010" h="452119">
                <a:moveTo>
                  <a:pt x="308526" y="215797"/>
                </a:moveTo>
                <a:lnTo>
                  <a:pt x="308348" y="215797"/>
                </a:lnTo>
                <a:lnTo>
                  <a:pt x="308256" y="216843"/>
                </a:lnTo>
                <a:lnTo>
                  <a:pt x="308526" y="215797"/>
                </a:lnTo>
                <a:close/>
              </a:path>
              <a:path w="588010" h="452119">
                <a:moveTo>
                  <a:pt x="312903" y="198817"/>
                </a:moveTo>
                <a:lnTo>
                  <a:pt x="312304" y="200590"/>
                </a:lnTo>
                <a:lnTo>
                  <a:pt x="312669" y="199725"/>
                </a:lnTo>
                <a:lnTo>
                  <a:pt x="312903" y="198817"/>
                </a:lnTo>
                <a:close/>
              </a:path>
              <a:path w="588010" h="452119">
                <a:moveTo>
                  <a:pt x="312669" y="199725"/>
                </a:moveTo>
                <a:lnTo>
                  <a:pt x="312304" y="200590"/>
                </a:lnTo>
                <a:lnTo>
                  <a:pt x="312446" y="200590"/>
                </a:lnTo>
                <a:lnTo>
                  <a:pt x="312669" y="199725"/>
                </a:lnTo>
                <a:close/>
              </a:path>
              <a:path w="588010" h="452119">
                <a:moveTo>
                  <a:pt x="313053" y="198817"/>
                </a:moveTo>
                <a:lnTo>
                  <a:pt x="312903" y="198817"/>
                </a:lnTo>
                <a:lnTo>
                  <a:pt x="312669" y="199725"/>
                </a:lnTo>
                <a:lnTo>
                  <a:pt x="313053" y="198817"/>
                </a:lnTo>
                <a:close/>
              </a:path>
              <a:path w="588010" h="452119">
                <a:moveTo>
                  <a:pt x="320221" y="181850"/>
                </a:moveTo>
                <a:lnTo>
                  <a:pt x="319481" y="183325"/>
                </a:lnTo>
                <a:lnTo>
                  <a:pt x="319900" y="182609"/>
                </a:lnTo>
                <a:lnTo>
                  <a:pt x="320221" y="181850"/>
                </a:lnTo>
                <a:close/>
              </a:path>
              <a:path w="588010" h="452119">
                <a:moveTo>
                  <a:pt x="319900" y="182609"/>
                </a:moveTo>
                <a:lnTo>
                  <a:pt x="319481" y="183325"/>
                </a:lnTo>
                <a:lnTo>
                  <a:pt x="319900" y="182609"/>
                </a:lnTo>
                <a:close/>
              </a:path>
              <a:path w="588010" h="452119">
                <a:moveTo>
                  <a:pt x="320345" y="181850"/>
                </a:moveTo>
                <a:lnTo>
                  <a:pt x="319900" y="182609"/>
                </a:lnTo>
                <a:lnTo>
                  <a:pt x="320345" y="181850"/>
                </a:lnTo>
                <a:close/>
              </a:path>
              <a:path w="588010" h="452119">
                <a:moveTo>
                  <a:pt x="330192" y="165036"/>
                </a:moveTo>
                <a:lnTo>
                  <a:pt x="329387" y="166248"/>
                </a:lnTo>
                <a:lnTo>
                  <a:pt x="329820" y="165671"/>
                </a:lnTo>
                <a:lnTo>
                  <a:pt x="330192" y="165036"/>
                </a:lnTo>
                <a:close/>
              </a:path>
              <a:path w="588010" h="452119">
                <a:moveTo>
                  <a:pt x="329820" y="165671"/>
                </a:moveTo>
                <a:lnTo>
                  <a:pt x="329387" y="166248"/>
                </a:lnTo>
                <a:lnTo>
                  <a:pt x="329820" y="165671"/>
                </a:lnTo>
                <a:close/>
              </a:path>
              <a:path w="588010" h="452119">
                <a:moveTo>
                  <a:pt x="330297" y="165036"/>
                </a:moveTo>
                <a:lnTo>
                  <a:pt x="329820" y="165671"/>
                </a:lnTo>
                <a:lnTo>
                  <a:pt x="330297" y="165036"/>
                </a:lnTo>
                <a:close/>
              </a:path>
              <a:path w="588010" h="452119">
                <a:moveTo>
                  <a:pt x="342677" y="148559"/>
                </a:moveTo>
                <a:lnTo>
                  <a:pt x="341850" y="149550"/>
                </a:lnTo>
                <a:lnTo>
                  <a:pt x="342291" y="149073"/>
                </a:lnTo>
                <a:lnTo>
                  <a:pt x="342677" y="148559"/>
                </a:lnTo>
                <a:close/>
              </a:path>
              <a:path w="588010" h="452119">
                <a:moveTo>
                  <a:pt x="342291" y="149073"/>
                </a:moveTo>
                <a:lnTo>
                  <a:pt x="341850" y="149550"/>
                </a:lnTo>
                <a:lnTo>
                  <a:pt x="342291" y="149073"/>
                </a:lnTo>
                <a:close/>
              </a:path>
              <a:path w="588010" h="452119">
                <a:moveTo>
                  <a:pt x="342766" y="148559"/>
                </a:moveTo>
                <a:lnTo>
                  <a:pt x="342291" y="149073"/>
                </a:lnTo>
                <a:lnTo>
                  <a:pt x="342766" y="148559"/>
                </a:lnTo>
                <a:close/>
              </a:path>
              <a:path w="588010" h="452119">
                <a:moveTo>
                  <a:pt x="357506" y="132612"/>
                </a:moveTo>
                <a:lnTo>
                  <a:pt x="356679" y="133428"/>
                </a:lnTo>
                <a:lnTo>
                  <a:pt x="357109" y="133041"/>
                </a:lnTo>
                <a:lnTo>
                  <a:pt x="357506" y="132612"/>
                </a:lnTo>
                <a:close/>
              </a:path>
              <a:path w="588010" h="452119">
                <a:moveTo>
                  <a:pt x="357109" y="133041"/>
                </a:moveTo>
                <a:lnTo>
                  <a:pt x="356679" y="133428"/>
                </a:lnTo>
                <a:lnTo>
                  <a:pt x="357109" y="133041"/>
                </a:lnTo>
                <a:close/>
              </a:path>
              <a:path w="588010" h="452119">
                <a:moveTo>
                  <a:pt x="357586" y="132612"/>
                </a:moveTo>
                <a:lnTo>
                  <a:pt x="357109" y="133041"/>
                </a:lnTo>
                <a:lnTo>
                  <a:pt x="357586" y="132612"/>
                </a:lnTo>
                <a:close/>
              </a:path>
              <a:path w="588010" h="452119">
                <a:moveTo>
                  <a:pt x="374483" y="117391"/>
                </a:moveTo>
                <a:lnTo>
                  <a:pt x="373664" y="118070"/>
                </a:lnTo>
                <a:lnTo>
                  <a:pt x="374077" y="117757"/>
                </a:lnTo>
                <a:lnTo>
                  <a:pt x="374483" y="117391"/>
                </a:lnTo>
                <a:close/>
              </a:path>
              <a:path w="588010" h="452119">
                <a:moveTo>
                  <a:pt x="374077" y="117757"/>
                </a:moveTo>
                <a:lnTo>
                  <a:pt x="373664" y="118070"/>
                </a:lnTo>
                <a:lnTo>
                  <a:pt x="374077" y="117757"/>
                </a:lnTo>
                <a:close/>
              </a:path>
              <a:path w="588010" h="452119">
                <a:moveTo>
                  <a:pt x="374559" y="117391"/>
                </a:moveTo>
                <a:lnTo>
                  <a:pt x="374077" y="117757"/>
                </a:lnTo>
                <a:lnTo>
                  <a:pt x="374559" y="117391"/>
                </a:lnTo>
                <a:close/>
              </a:path>
              <a:path w="588010" h="452119">
                <a:moveTo>
                  <a:pt x="393402" y="103083"/>
                </a:moveTo>
                <a:lnTo>
                  <a:pt x="392587" y="103653"/>
                </a:lnTo>
                <a:lnTo>
                  <a:pt x="393005" y="103385"/>
                </a:lnTo>
                <a:lnTo>
                  <a:pt x="393402" y="103083"/>
                </a:lnTo>
                <a:close/>
              </a:path>
              <a:path w="588010" h="452119">
                <a:moveTo>
                  <a:pt x="393005" y="103385"/>
                </a:moveTo>
                <a:lnTo>
                  <a:pt x="392587" y="103653"/>
                </a:lnTo>
                <a:lnTo>
                  <a:pt x="393005" y="103385"/>
                </a:lnTo>
                <a:close/>
              </a:path>
              <a:path w="588010" h="452119">
                <a:moveTo>
                  <a:pt x="393475" y="103083"/>
                </a:moveTo>
                <a:lnTo>
                  <a:pt x="393005" y="103385"/>
                </a:lnTo>
                <a:lnTo>
                  <a:pt x="393475" y="103083"/>
                </a:lnTo>
                <a:close/>
              </a:path>
              <a:path w="588010" h="452119">
                <a:moveTo>
                  <a:pt x="414046" y="89867"/>
                </a:moveTo>
                <a:lnTo>
                  <a:pt x="413230" y="90351"/>
                </a:lnTo>
                <a:lnTo>
                  <a:pt x="413633" y="90133"/>
                </a:lnTo>
                <a:lnTo>
                  <a:pt x="414046" y="89867"/>
                </a:lnTo>
                <a:close/>
              </a:path>
              <a:path w="588010" h="452119">
                <a:moveTo>
                  <a:pt x="413633" y="90133"/>
                </a:moveTo>
                <a:lnTo>
                  <a:pt x="413230" y="90351"/>
                </a:lnTo>
                <a:lnTo>
                  <a:pt x="413633" y="90133"/>
                </a:lnTo>
                <a:close/>
              </a:path>
              <a:path w="588010" h="452119">
                <a:moveTo>
                  <a:pt x="414123" y="89867"/>
                </a:moveTo>
                <a:lnTo>
                  <a:pt x="413633" y="90133"/>
                </a:lnTo>
                <a:lnTo>
                  <a:pt x="414123" y="89867"/>
                </a:lnTo>
                <a:close/>
              </a:path>
              <a:path w="588010" h="452119">
                <a:moveTo>
                  <a:pt x="436192" y="77917"/>
                </a:moveTo>
                <a:lnTo>
                  <a:pt x="435364" y="78327"/>
                </a:lnTo>
                <a:lnTo>
                  <a:pt x="435785" y="78137"/>
                </a:lnTo>
                <a:lnTo>
                  <a:pt x="436192" y="77917"/>
                </a:lnTo>
                <a:close/>
              </a:path>
              <a:path w="588010" h="452119">
                <a:moveTo>
                  <a:pt x="435785" y="78137"/>
                </a:moveTo>
                <a:lnTo>
                  <a:pt x="435364" y="78327"/>
                </a:lnTo>
                <a:lnTo>
                  <a:pt x="435785" y="78137"/>
                </a:lnTo>
                <a:close/>
              </a:path>
              <a:path w="588010" h="452119">
                <a:moveTo>
                  <a:pt x="436274" y="77917"/>
                </a:moveTo>
                <a:lnTo>
                  <a:pt x="435785" y="78137"/>
                </a:lnTo>
                <a:lnTo>
                  <a:pt x="436274" y="77917"/>
                </a:lnTo>
                <a:close/>
              </a:path>
              <a:path w="588010" h="452119">
                <a:moveTo>
                  <a:pt x="573253" y="23784"/>
                </a:moveTo>
                <a:lnTo>
                  <a:pt x="522587" y="23784"/>
                </a:lnTo>
                <a:lnTo>
                  <a:pt x="526254" y="48917"/>
                </a:lnTo>
                <a:lnTo>
                  <a:pt x="513336" y="50803"/>
                </a:lnTo>
                <a:lnTo>
                  <a:pt x="516267" y="75675"/>
                </a:lnTo>
                <a:lnTo>
                  <a:pt x="587484" y="28920"/>
                </a:lnTo>
                <a:lnTo>
                  <a:pt x="573253" y="23784"/>
                </a:lnTo>
                <a:close/>
              </a:path>
              <a:path w="588010" h="452119">
                <a:moveTo>
                  <a:pt x="459618" y="67393"/>
                </a:moveTo>
                <a:lnTo>
                  <a:pt x="458768" y="67739"/>
                </a:lnTo>
                <a:lnTo>
                  <a:pt x="459213" y="67576"/>
                </a:lnTo>
                <a:lnTo>
                  <a:pt x="459618" y="67393"/>
                </a:lnTo>
                <a:close/>
              </a:path>
              <a:path w="588010" h="452119">
                <a:moveTo>
                  <a:pt x="459213" y="67576"/>
                </a:moveTo>
                <a:lnTo>
                  <a:pt x="458768" y="67739"/>
                </a:lnTo>
                <a:lnTo>
                  <a:pt x="459213" y="67576"/>
                </a:lnTo>
                <a:close/>
              </a:path>
              <a:path w="588010" h="452119">
                <a:moveTo>
                  <a:pt x="459711" y="67393"/>
                </a:moveTo>
                <a:lnTo>
                  <a:pt x="459213" y="67576"/>
                </a:lnTo>
                <a:lnTo>
                  <a:pt x="459711" y="67393"/>
                </a:lnTo>
                <a:close/>
              </a:path>
              <a:path w="588010" h="452119">
                <a:moveTo>
                  <a:pt x="484096" y="58458"/>
                </a:moveTo>
                <a:lnTo>
                  <a:pt x="483214" y="58745"/>
                </a:lnTo>
                <a:lnTo>
                  <a:pt x="483659" y="58618"/>
                </a:lnTo>
                <a:lnTo>
                  <a:pt x="484096" y="58458"/>
                </a:lnTo>
                <a:close/>
              </a:path>
              <a:path w="588010" h="452119">
                <a:moveTo>
                  <a:pt x="483659" y="58618"/>
                </a:moveTo>
                <a:lnTo>
                  <a:pt x="483214" y="58745"/>
                </a:lnTo>
                <a:lnTo>
                  <a:pt x="483659" y="58618"/>
                </a:lnTo>
                <a:close/>
              </a:path>
              <a:path w="588010" h="452119">
                <a:moveTo>
                  <a:pt x="484219" y="58458"/>
                </a:moveTo>
                <a:lnTo>
                  <a:pt x="483659" y="58618"/>
                </a:lnTo>
                <a:lnTo>
                  <a:pt x="484219" y="58458"/>
                </a:lnTo>
                <a:close/>
              </a:path>
              <a:path w="588010" h="452119">
                <a:moveTo>
                  <a:pt x="509402" y="51264"/>
                </a:moveTo>
                <a:lnTo>
                  <a:pt x="507747" y="51619"/>
                </a:lnTo>
                <a:lnTo>
                  <a:pt x="508594" y="51495"/>
                </a:lnTo>
                <a:lnTo>
                  <a:pt x="509402" y="51264"/>
                </a:lnTo>
                <a:close/>
              </a:path>
              <a:path w="588010" h="452119">
                <a:moveTo>
                  <a:pt x="508594" y="51495"/>
                </a:moveTo>
                <a:lnTo>
                  <a:pt x="507747" y="51619"/>
                </a:lnTo>
                <a:lnTo>
                  <a:pt x="508161" y="51619"/>
                </a:lnTo>
                <a:lnTo>
                  <a:pt x="508594" y="51495"/>
                </a:lnTo>
                <a:close/>
              </a:path>
              <a:path w="588010" h="452119">
                <a:moveTo>
                  <a:pt x="510174" y="51264"/>
                </a:moveTo>
                <a:lnTo>
                  <a:pt x="509402" y="51264"/>
                </a:lnTo>
                <a:lnTo>
                  <a:pt x="508594" y="51495"/>
                </a:lnTo>
                <a:lnTo>
                  <a:pt x="510174" y="51264"/>
                </a:lnTo>
                <a:close/>
              </a:path>
              <a:path w="588010" h="452119">
                <a:moveTo>
                  <a:pt x="522587" y="23784"/>
                </a:moveTo>
                <a:lnTo>
                  <a:pt x="510362" y="25568"/>
                </a:lnTo>
                <a:lnTo>
                  <a:pt x="513336" y="50803"/>
                </a:lnTo>
                <a:lnTo>
                  <a:pt x="526254" y="48917"/>
                </a:lnTo>
                <a:lnTo>
                  <a:pt x="522587" y="23784"/>
                </a:lnTo>
                <a:close/>
              </a:path>
              <a:path w="588010" h="452119">
                <a:moveTo>
                  <a:pt x="507349" y="0"/>
                </a:moveTo>
                <a:lnTo>
                  <a:pt x="510362" y="25568"/>
                </a:lnTo>
                <a:lnTo>
                  <a:pt x="522587" y="23784"/>
                </a:lnTo>
                <a:lnTo>
                  <a:pt x="573253" y="23784"/>
                </a:lnTo>
                <a:lnTo>
                  <a:pt x="50734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5261380" y="2049251"/>
            <a:ext cx="588645" cy="4173854"/>
            <a:chOff x="5261380" y="2049251"/>
            <a:chExt cx="588645" cy="4173854"/>
          </a:xfrm>
        </p:grpSpPr>
        <p:sp>
          <p:nvSpPr>
            <p:cNvPr id="33" name="object 33"/>
            <p:cNvSpPr/>
            <p:nvPr/>
          </p:nvSpPr>
          <p:spPr>
            <a:xfrm>
              <a:off x="5262286" y="2049251"/>
              <a:ext cx="588010" cy="512445"/>
            </a:xfrm>
            <a:custGeom>
              <a:avLst/>
              <a:gdLst/>
              <a:ahLst/>
              <a:cxnLst/>
              <a:rect l="l" t="t" r="r" b="b"/>
              <a:pathLst>
                <a:path w="588010" h="512444">
                  <a:moveTo>
                    <a:pt x="26877" y="485222"/>
                  </a:moveTo>
                  <a:lnTo>
                    <a:pt x="0" y="486547"/>
                  </a:lnTo>
                  <a:lnTo>
                    <a:pt x="1248" y="511915"/>
                  </a:lnTo>
                  <a:lnTo>
                    <a:pt x="29325" y="510533"/>
                  </a:lnTo>
                  <a:lnTo>
                    <a:pt x="57741" y="506421"/>
                  </a:lnTo>
                  <a:lnTo>
                    <a:pt x="85650" y="499804"/>
                  </a:lnTo>
                  <a:lnTo>
                    <a:pt x="112840" y="490866"/>
                  </a:lnTo>
                  <a:lnTo>
                    <a:pt x="126017" y="485308"/>
                  </a:lnTo>
                  <a:lnTo>
                    <a:pt x="26282" y="485308"/>
                  </a:lnTo>
                  <a:lnTo>
                    <a:pt x="26877" y="485222"/>
                  </a:lnTo>
                  <a:close/>
                </a:path>
                <a:path w="588010" h="512444">
                  <a:moveTo>
                    <a:pt x="27476" y="485193"/>
                  </a:moveTo>
                  <a:lnTo>
                    <a:pt x="26877" y="485222"/>
                  </a:lnTo>
                  <a:lnTo>
                    <a:pt x="26282" y="485308"/>
                  </a:lnTo>
                  <a:lnTo>
                    <a:pt x="27476" y="485193"/>
                  </a:lnTo>
                  <a:close/>
                </a:path>
                <a:path w="588010" h="512444">
                  <a:moveTo>
                    <a:pt x="126291" y="485193"/>
                  </a:moveTo>
                  <a:lnTo>
                    <a:pt x="27476" y="485193"/>
                  </a:lnTo>
                  <a:lnTo>
                    <a:pt x="26282" y="485308"/>
                  </a:lnTo>
                  <a:lnTo>
                    <a:pt x="126017" y="485308"/>
                  </a:lnTo>
                  <a:lnTo>
                    <a:pt x="126291" y="485193"/>
                  </a:lnTo>
                  <a:close/>
                </a:path>
                <a:path w="588010" h="512444">
                  <a:moveTo>
                    <a:pt x="52988" y="481444"/>
                  </a:moveTo>
                  <a:lnTo>
                    <a:pt x="26877" y="485222"/>
                  </a:lnTo>
                  <a:lnTo>
                    <a:pt x="27476" y="485193"/>
                  </a:lnTo>
                  <a:lnTo>
                    <a:pt x="126291" y="485193"/>
                  </a:lnTo>
                  <a:lnTo>
                    <a:pt x="134867" y="481576"/>
                  </a:lnTo>
                  <a:lnTo>
                    <a:pt x="52433" y="481576"/>
                  </a:lnTo>
                  <a:lnTo>
                    <a:pt x="52988" y="481444"/>
                  </a:lnTo>
                  <a:close/>
                </a:path>
                <a:path w="588010" h="512444">
                  <a:moveTo>
                    <a:pt x="53544" y="481364"/>
                  </a:moveTo>
                  <a:lnTo>
                    <a:pt x="52988" y="481444"/>
                  </a:lnTo>
                  <a:lnTo>
                    <a:pt x="52433" y="481576"/>
                  </a:lnTo>
                  <a:lnTo>
                    <a:pt x="53544" y="481364"/>
                  </a:lnTo>
                  <a:close/>
                </a:path>
                <a:path w="588010" h="512444">
                  <a:moveTo>
                    <a:pt x="135370" y="481364"/>
                  </a:moveTo>
                  <a:lnTo>
                    <a:pt x="53544" y="481364"/>
                  </a:lnTo>
                  <a:lnTo>
                    <a:pt x="52433" y="481576"/>
                  </a:lnTo>
                  <a:lnTo>
                    <a:pt x="134867" y="481576"/>
                  </a:lnTo>
                  <a:lnTo>
                    <a:pt x="135370" y="481364"/>
                  </a:lnTo>
                  <a:close/>
                </a:path>
                <a:path w="588010" h="512444">
                  <a:moveTo>
                    <a:pt x="78735" y="475339"/>
                  </a:moveTo>
                  <a:lnTo>
                    <a:pt x="52988" y="481444"/>
                  </a:lnTo>
                  <a:lnTo>
                    <a:pt x="53544" y="481364"/>
                  </a:lnTo>
                  <a:lnTo>
                    <a:pt x="135370" y="481364"/>
                  </a:lnTo>
                  <a:lnTo>
                    <a:pt x="139110" y="479786"/>
                  </a:lnTo>
                  <a:lnTo>
                    <a:pt x="147364" y="475505"/>
                  </a:lnTo>
                  <a:lnTo>
                    <a:pt x="78229" y="475505"/>
                  </a:lnTo>
                  <a:lnTo>
                    <a:pt x="78735" y="475339"/>
                  </a:lnTo>
                  <a:close/>
                </a:path>
                <a:path w="588010" h="512444">
                  <a:moveTo>
                    <a:pt x="79265" y="475213"/>
                  </a:moveTo>
                  <a:lnTo>
                    <a:pt x="78735" y="475339"/>
                  </a:lnTo>
                  <a:lnTo>
                    <a:pt x="78229" y="475505"/>
                  </a:lnTo>
                  <a:lnTo>
                    <a:pt x="79265" y="475213"/>
                  </a:lnTo>
                  <a:close/>
                </a:path>
                <a:path w="588010" h="512444">
                  <a:moveTo>
                    <a:pt x="147927" y="475213"/>
                  </a:moveTo>
                  <a:lnTo>
                    <a:pt x="79265" y="475213"/>
                  </a:lnTo>
                  <a:lnTo>
                    <a:pt x="78229" y="475505"/>
                  </a:lnTo>
                  <a:lnTo>
                    <a:pt x="147364" y="475505"/>
                  </a:lnTo>
                  <a:lnTo>
                    <a:pt x="147927" y="475213"/>
                  </a:lnTo>
                  <a:close/>
                </a:path>
                <a:path w="588010" h="512444">
                  <a:moveTo>
                    <a:pt x="103928" y="467058"/>
                  </a:moveTo>
                  <a:lnTo>
                    <a:pt x="78735" y="475339"/>
                  </a:lnTo>
                  <a:lnTo>
                    <a:pt x="79265" y="475213"/>
                  </a:lnTo>
                  <a:lnTo>
                    <a:pt x="147927" y="475213"/>
                  </a:lnTo>
                  <a:lnTo>
                    <a:pt x="163258" y="467260"/>
                  </a:lnTo>
                  <a:lnTo>
                    <a:pt x="103447" y="467260"/>
                  </a:lnTo>
                  <a:lnTo>
                    <a:pt x="103928" y="467058"/>
                  </a:lnTo>
                  <a:close/>
                </a:path>
                <a:path w="588010" h="512444">
                  <a:moveTo>
                    <a:pt x="104416" y="466897"/>
                  </a:moveTo>
                  <a:lnTo>
                    <a:pt x="103928" y="467058"/>
                  </a:lnTo>
                  <a:lnTo>
                    <a:pt x="103447" y="467260"/>
                  </a:lnTo>
                  <a:lnTo>
                    <a:pt x="104416" y="466897"/>
                  </a:lnTo>
                  <a:close/>
                </a:path>
                <a:path w="588010" h="512444">
                  <a:moveTo>
                    <a:pt x="163959" y="466897"/>
                  </a:moveTo>
                  <a:lnTo>
                    <a:pt x="104416" y="466897"/>
                  </a:lnTo>
                  <a:lnTo>
                    <a:pt x="103447" y="467260"/>
                  </a:lnTo>
                  <a:lnTo>
                    <a:pt x="163258" y="467260"/>
                  </a:lnTo>
                  <a:lnTo>
                    <a:pt x="163959" y="466897"/>
                  </a:lnTo>
                  <a:close/>
                </a:path>
                <a:path w="588010" h="512444">
                  <a:moveTo>
                    <a:pt x="180566" y="456580"/>
                  </a:moveTo>
                  <a:lnTo>
                    <a:pt x="128775" y="456580"/>
                  </a:lnTo>
                  <a:lnTo>
                    <a:pt x="127862" y="457008"/>
                  </a:lnTo>
                  <a:lnTo>
                    <a:pt x="103928" y="467058"/>
                  </a:lnTo>
                  <a:lnTo>
                    <a:pt x="104416" y="466897"/>
                  </a:lnTo>
                  <a:lnTo>
                    <a:pt x="163959" y="466897"/>
                  </a:lnTo>
                  <a:lnTo>
                    <a:pt x="164255" y="466744"/>
                  </a:lnTo>
                  <a:lnTo>
                    <a:pt x="180566" y="456580"/>
                  </a:lnTo>
                  <a:close/>
                </a:path>
                <a:path w="588010" h="512444">
                  <a:moveTo>
                    <a:pt x="128304" y="456778"/>
                  </a:moveTo>
                  <a:lnTo>
                    <a:pt x="127760" y="457008"/>
                  </a:lnTo>
                  <a:lnTo>
                    <a:pt x="128304" y="456778"/>
                  </a:lnTo>
                  <a:close/>
                </a:path>
                <a:path w="588010" h="512444">
                  <a:moveTo>
                    <a:pt x="128775" y="456580"/>
                  </a:moveTo>
                  <a:lnTo>
                    <a:pt x="128304" y="456778"/>
                  </a:lnTo>
                  <a:lnTo>
                    <a:pt x="127862" y="457008"/>
                  </a:lnTo>
                  <a:lnTo>
                    <a:pt x="128775" y="456580"/>
                  </a:lnTo>
                  <a:close/>
                </a:path>
                <a:path w="588010" h="512444">
                  <a:moveTo>
                    <a:pt x="198185" y="444426"/>
                  </a:moveTo>
                  <a:lnTo>
                    <a:pt x="152115" y="444426"/>
                  </a:lnTo>
                  <a:lnTo>
                    <a:pt x="151246" y="444921"/>
                  </a:lnTo>
                  <a:lnTo>
                    <a:pt x="128304" y="456778"/>
                  </a:lnTo>
                  <a:lnTo>
                    <a:pt x="128775" y="456580"/>
                  </a:lnTo>
                  <a:lnTo>
                    <a:pt x="180566" y="456580"/>
                  </a:lnTo>
                  <a:lnTo>
                    <a:pt x="188070" y="451904"/>
                  </a:lnTo>
                  <a:lnTo>
                    <a:pt x="198185" y="444426"/>
                  </a:lnTo>
                  <a:close/>
                </a:path>
                <a:path w="588010" h="512444">
                  <a:moveTo>
                    <a:pt x="151674" y="444654"/>
                  </a:moveTo>
                  <a:lnTo>
                    <a:pt x="151160" y="444921"/>
                  </a:lnTo>
                  <a:lnTo>
                    <a:pt x="151674" y="444654"/>
                  </a:lnTo>
                  <a:close/>
                </a:path>
                <a:path w="588010" h="512444">
                  <a:moveTo>
                    <a:pt x="152115" y="444426"/>
                  </a:moveTo>
                  <a:lnTo>
                    <a:pt x="151674" y="444654"/>
                  </a:lnTo>
                  <a:lnTo>
                    <a:pt x="151246" y="444921"/>
                  </a:lnTo>
                  <a:lnTo>
                    <a:pt x="152115" y="444426"/>
                  </a:lnTo>
                  <a:close/>
                </a:path>
                <a:path w="588010" h="512444">
                  <a:moveTo>
                    <a:pt x="215868" y="430612"/>
                  </a:moveTo>
                  <a:lnTo>
                    <a:pt x="174210" y="430612"/>
                  </a:lnTo>
                  <a:lnTo>
                    <a:pt x="173376" y="431178"/>
                  </a:lnTo>
                  <a:lnTo>
                    <a:pt x="151674" y="444654"/>
                  </a:lnTo>
                  <a:lnTo>
                    <a:pt x="152115" y="444426"/>
                  </a:lnTo>
                  <a:lnTo>
                    <a:pt x="198185" y="444426"/>
                  </a:lnTo>
                  <a:lnTo>
                    <a:pt x="210351" y="435432"/>
                  </a:lnTo>
                  <a:lnTo>
                    <a:pt x="215868" y="430612"/>
                  </a:lnTo>
                  <a:close/>
                </a:path>
                <a:path w="588010" h="512444">
                  <a:moveTo>
                    <a:pt x="173777" y="430882"/>
                  </a:moveTo>
                  <a:lnTo>
                    <a:pt x="173301" y="431178"/>
                  </a:lnTo>
                  <a:lnTo>
                    <a:pt x="173777" y="430882"/>
                  </a:lnTo>
                  <a:close/>
                </a:path>
                <a:path w="588010" h="512444">
                  <a:moveTo>
                    <a:pt x="174210" y="430612"/>
                  </a:moveTo>
                  <a:lnTo>
                    <a:pt x="173777" y="430882"/>
                  </a:lnTo>
                  <a:lnTo>
                    <a:pt x="173376" y="431178"/>
                  </a:lnTo>
                  <a:lnTo>
                    <a:pt x="174210" y="430612"/>
                  </a:lnTo>
                  <a:close/>
                </a:path>
                <a:path w="588010" h="512444">
                  <a:moveTo>
                    <a:pt x="232987" y="415315"/>
                  </a:moveTo>
                  <a:lnTo>
                    <a:pt x="194835" y="415315"/>
                  </a:lnTo>
                  <a:lnTo>
                    <a:pt x="194029" y="415964"/>
                  </a:lnTo>
                  <a:lnTo>
                    <a:pt x="173777" y="430882"/>
                  </a:lnTo>
                  <a:lnTo>
                    <a:pt x="174210" y="430612"/>
                  </a:lnTo>
                  <a:lnTo>
                    <a:pt x="215868" y="430612"/>
                  </a:lnTo>
                  <a:lnTo>
                    <a:pt x="230888" y="417490"/>
                  </a:lnTo>
                  <a:lnTo>
                    <a:pt x="232987" y="415315"/>
                  </a:lnTo>
                  <a:close/>
                </a:path>
                <a:path w="588010" h="512444">
                  <a:moveTo>
                    <a:pt x="194422" y="415621"/>
                  </a:moveTo>
                  <a:lnTo>
                    <a:pt x="193957" y="415964"/>
                  </a:lnTo>
                  <a:lnTo>
                    <a:pt x="194422" y="415621"/>
                  </a:lnTo>
                  <a:close/>
                </a:path>
                <a:path w="588010" h="512444">
                  <a:moveTo>
                    <a:pt x="194835" y="415315"/>
                  </a:moveTo>
                  <a:lnTo>
                    <a:pt x="194422" y="415621"/>
                  </a:lnTo>
                  <a:lnTo>
                    <a:pt x="194029" y="415964"/>
                  </a:lnTo>
                  <a:lnTo>
                    <a:pt x="194835" y="415315"/>
                  </a:lnTo>
                  <a:close/>
                </a:path>
                <a:path w="588010" h="512444">
                  <a:moveTo>
                    <a:pt x="248999" y="398719"/>
                  </a:moveTo>
                  <a:lnTo>
                    <a:pt x="213768" y="398719"/>
                  </a:lnTo>
                  <a:lnTo>
                    <a:pt x="212985" y="399464"/>
                  </a:lnTo>
                  <a:lnTo>
                    <a:pt x="194422" y="415621"/>
                  </a:lnTo>
                  <a:lnTo>
                    <a:pt x="194835" y="415315"/>
                  </a:lnTo>
                  <a:lnTo>
                    <a:pt x="232987" y="415315"/>
                  </a:lnTo>
                  <a:lnTo>
                    <a:pt x="248999" y="398719"/>
                  </a:lnTo>
                  <a:close/>
                </a:path>
                <a:path w="588010" h="512444">
                  <a:moveTo>
                    <a:pt x="213359" y="399076"/>
                  </a:moveTo>
                  <a:lnTo>
                    <a:pt x="212915" y="399464"/>
                  </a:lnTo>
                  <a:lnTo>
                    <a:pt x="213359" y="399076"/>
                  </a:lnTo>
                  <a:close/>
                </a:path>
                <a:path w="588010" h="512444">
                  <a:moveTo>
                    <a:pt x="213768" y="398719"/>
                  </a:moveTo>
                  <a:lnTo>
                    <a:pt x="213359" y="399076"/>
                  </a:lnTo>
                  <a:lnTo>
                    <a:pt x="212985" y="399464"/>
                  </a:lnTo>
                  <a:lnTo>
                    <a:pt x="213768" y="398719"/>
                  </a:lnTo>
                  <a:close/>
                </a:path>
                <a:path w="588010" h="512444">
                  <a:moveTo>
                    <a:pt x="263301" y="381010"/>
                  </a:moveTo>
                  <a:lnTo>
                    <a:pt x="230789" y="381010"/>
                  </a:lnTo>
                  <a:lnTo>
                    <a:pt x="230027" y="381875"/>
                  </a:lnTo>
                  <a:lnTo>
                    <a:pt x="213359" y="399076"/>
                  </a:lnTo>
                  <a:lnTo>
                    <a:pt x="213768" y="398719"/>
                  </a:lnTo>
                  <a:lnTo>
                    <a:pt x="248999" y="398719"/>
                  </a:lnTo>
                  <a:lnTo>
                    <a:pt x="249469" y="398231"/>
                  </a:lnTo>
                  <a:lnTo>
                    <a:pt x="263301" y="381010"/>
                  </a:lnTo>
                  <a:close/>
                </a:path>
                <a:path w="588010" h="512444">
                  <a:moveTo>
                    <a:pt x="230387" y="381426"/>
                  </a:moveTo>
                  <a:lnTo>
                    <a:pt x="229955" y="381875"/>
                  </a:lnTo>
                  <a:lnTo>
                    <a:pt x="230387" y="381426"/>
                  </a:lnTo>
                  <a:close/>
                </a:path>
                <a:path w="588010" h="512444">
                  <a:moveTo>
                    <a:pt x="230789" y="381010"/>
                  </a:moveTo>
                  <a:lnTo>
                    <a:pt x="230387" y="381426"/>
                  </a:lnTo>
                  <a:lnTo>
                    <a:pt x="230027" y="381875"/>
                  </a:lnTo>
                  <a:lnTo>
                    <a:pt x="230789" y="381010"/>
                  </a:lnTo>
                  <a:close/>
                </a:path>
                <a:path w="588010" h="512444">
                  <a:moveTo>
                    <a:pt x="275944" y="362384"/>
                  </a:moveTo>
                  <a:lnTo>
                    <a:pt x="245682" y="362384"/>
                  </a:lnTo>
                  <a:lnTo>
                    <a:pt x="244949" y="363393"/>
                  </a:lnTo>
                  <a:lnTo>
                    <a:pt x="230387" y="381426"/>
                  </a:lnTo>
                  <a:lnTo>
                    <a:pt x="230789" y="381010"/>
                  </a:lnTo>
                  <a:lnTo>
                    <a:pt x="263301" y="381010"/>
                  </a:lnTo>
                  <a:lnTo>
                    <a:pt x="265877" y="377803"/>
                  </a:lnTo>
                  <a:lnTo>
                    <a:pt x="275944" y="362384"/>
                  </a:lnTo>
                  <a:close/>
                </a:path>
                <a:path w="588010" h="512444">
                  <a:moveTo>
                    <a:pt x="245289" y="362873"/>
                  </a:moveTo>
                  <a:lnTo>
                    <a:pt x="244871" y="363393"/>
                  </a:lnTo>
                  <a:lnTo>
                    <a:pt x="245289" y="362873"/>
                  </a:lnTo>
                  <a:close/>
                </a:path>
                <a:path w="588010" h="512444">
                  <a:moveTo>
                    <a:pt x="245682" y="362384"/>
                  </a:moveTo>
                  <a:lnTo>
                    <a:pt x="245289" y="362873"/>
                  </a:lnTo>
                  <a:lnTo>
                    <a:pt x="244949" y="363393"/>
                  </a:lnTo>
                  <a:lnTo>
                    <a:pt x="245682" y="362384"/>
                  </a:lnTo>
                  <a:close/>
                </a:path>
                <a:path w="588010" h="512444">
                  <a:moveTo>
                    <a:pt x="286658" y="343039"/>
                  </a:moveTo>
                  <a:lnTo>
                    <a:pt x="258240" y="343039"/>
                  </a:lnTo>
                  <a:lnTo>
                    <a:pt x="257556" y="344222"/>
                  </a:lnTo>
                  <a:lnTo>
                    <a:pt x="245289" y="362873"/>
                  </a:lnTo>
                  <a:lnTo>
                    <a:pt x="245682" y="362384"/>
                  </a:lnTo>
                  <a:lnTo>
                    <a:pt x="275944" y="362384"/>
                  </a:lnTo>
                  <a:lnTo>
                    <a:pt x="279882" y="356353"/>
                  </a:lnTo>
                  <a:lnTo>
                    <a:pt x="286658" y="343039"/>
                  </a:lnTo>
                  <a:close/>
                </a:path>
                <a:path w="588010" h="512444">
                  <a:moveTo>
                    <a:pt x="257865" y="343614"/>
                  </a:moveTo>
                  <a:lnTo>
                    <a:pt x="257468" y="344222"/>
                  </a:lnTo>
                  <a:lnTo>
                    <a:pt x="257865" y="343614"/>
                  </a:lnTo>
                  <a:close/>
                </a:path>
                <a:path w="588010" h="512444">
                  <a:moveTo>
                    <a:pt x="258240" y="343039"/>
                  </a:moveTo>
                  <a:lnTo>
                    <a:pt x="257865" y="343614"/>
                  </a:lnTo>
                  <a:lnTo>
                    <a:pt x="257556" y="344222"/>
                  </a:lnTo>
                  <a:lnTo>
                    <a:pt x="258240" y="343039"/>
                  </a:lnTo>
                  <a:close/>
                </a:path>
                <a:path w="588010" h="512444">
                  <a:moveTo>
                    <a:pt x="295230" y="323176"/>
                  </a:moveTo>
                  <a:lnTo>
                    <a:pt x="268268" y="323176"/>
                  </a:lnTo>
                  <a:lnTo>
                    <a:pt x="267663" y="324559"/>
                  </a:lnTo>
                  <a:lnTo>
                    <a:pt x="257865" y="343614"/>
                  </a:lnTo>
                  <a:lnTo>
                    <a:pt x="258240" y="343039"/>
                  </a:lnTo>
                  <a:lnTo>
                    <a:pt x="286658" y="343039"/>
                  </a:lnTo>
                  <a:lnTo>
                    <a:pt x="291247" y="334023"/>
                  </a:lnTo>
                  <a:lnTo>
                    <a:pt x="295230" y="323176"/>
                  </a:lnTo>
                  <a:close/>
                </a:path>
                <a:path w="588010" h="512444">
                  <a:moveTo>
                    <a:pt x="267921" y="323858"/>
                  </a:moveTo>
                  <a:lnTo>
                    <a:pt x="267564" y="324559"/>
                  </a:lnTo>
                  <a:lnTo>
                    <a:pt x="267921" y="323858"/>
                  </a:lnTo>
                  <a:close/>
                </a:path>
                <a:path w="588010" h="512444">
                  <a:moveTo>
                    <a:pt x="268268" y="323176"/>
                  </a:moveTo>
                  <a:lnTo>
                    <a:pt x="267921" y="323858"/>
                  </a:lnTo>
                  <a:lnTo>
                    <a:pt x="267663" y="324559"/>
                  </a:lnTo>
                  <a:lnTo>
                    <a:pt x="268268" y="323176"/>
                  </a:lnTo>
                  <a:close/>
                </a:path>
                <a:path w="588010" h="512444">
                  <a:moveTo>
                    <a:pt x="301498" y="302996"/>
                  </a:moveTo>
                  <a:lnTo>
                    <a:pt x="275581" y="302996"/>
                  </a:lnTo>
                  <a:lnTo>
                    <a:pt x="275111" y="304596"/>
                  </a:lnTo>
                  <a:lnTo>
                    <a:pt x="267921" y="323858"/>
                  </a:lnTo>
                  <a:lnTo>
                    <a:pt x="268268" y="323176"/>
                  </a:lnTo>
                  <a:lnTo>
                    <a:pt x="295230" y="323176"/>
                  </a:lnTo>
                  <a:lnTo>
                    <a:pt x="299713" y="310964"/>
                  </a:lnTo>
                  <a:lnTo>
                    <a:pt x="301498" y="302996"/>
                  </a:lnTo>
                  <a:close/>
                </a:path>
                <a:path w="588010" h="512444">
                  <a:moveTo>
                    <a:pt x="275295" y="303775"/>
                  </a:moveTo>
                  <a:lnTo>
                    <a:pt x="274993" y="304596"/>
                  </a:lnTo>
                  <a:lnTo>
                    <a:pt x="275295" y="303775"/>
                  </a:lnTo>
                  <a:close/>
                </a:path>
                <a:path w="588010" h="512444">
                  <a:moveTo>
                    <a:pt x="275581" y="302996"/>
                  </a:moveTo>
                  <a:lnTo>
                    <a:pt x="275295" y="303775"/>
                  </a:lnTo>
                  <a:lnTo>
                    <a:pt x="275111" y="304596"/>
                  </a:lnTo>
                  <a:lnTo>
                    <a:pt x="275581" y="302996"/>
                  </a:lnTo>
                  <a:close/>
                </a:path>
                <a:path w="588010" h="512444">
                  <a:moveTo>
                    <a:pt x="279817" y="283584"/>
                  </a:moveTo>
                  <a:lnTo>
                    <a:pt x="275295" y="303775"/>
                  </a:lnTo>
                  <a:lnTo>
                    <a:pt x="275581" y="302996"/>
                  </a:lnTo>
                  <a:lnTo>
                    <a:pt x="301498" y="302996"/>
                  </a:lnTo>
                  <a:lnTo>
                    <a:pt x="305004" y="287343"/>
                  </a:lnTo>
                  <a:lnTo>
                    <a:pt x="305221" y="284497"/>
                  </a:lnTo>
                  <a:lnTo>
                    <a:pt x="279747" y="284497"/>
                  </a:lnTo>
                  <a:lnTo>
                    <a:pt x="279817" y="283584"/>
                  </a:lnTo>
                  <a:close/>
                </a:path>
                <a:path w="588010" h="512444">
                  <a:moveTo>
                    <a:pt x="280018" y="282688"/>
                  </a:moveTo>
                  <a:lnTo>
                    <a:pt x="279817" y="283584"/>
                  </a:lnTo>
                  <a:lnTo>
                    <a:pt x="279747" y="284497"/>
                  </a:lnTo>
                  <a:lnTo>
                    <a:pt x="280018" y="282688"/>
                  </a:lnTo>
                  <a:close/>
                </a:path>
                <a:path w="588010" h="512444">
                  <a:moveTo>
                    <a:pt x="305359" y="282688"/>
                  </a:moveTo>
                  <a:lnTo>
                    <a:pt x="280018" y="282688"/>
                  </a:lnTo>
                  <a:lnTo>
                    <a:pt x="279747" y="284497"/>
                  </a:lnTo>
                  <a:lnTo>
                    <a:pt x="305221" y="284497"/>
                  </a:lnTo>
                  <a:lnTo>
                    <a:pt x="305359" y="282688"/>
                  </a:lnTo>
                  <a:close/>
                </a:path>
                <a:path w="588010" h="512444">
                  <a:moveTo>
                    <a:pt x="510405" y="25570"/>
                  </a:moveTo>
                  <a:lnTo>
                    <a:pt x="449079" y="46976"/>
                  </a:lnTo>
                  <a:lnTo>
                    <a:pt x="400118" y="74860"/>
                  </a:lnTo>
                  <a:lnTo>
                    <a:pt x="357301" y="109273"/>
                  </a:lnTo>
                  <a:lnTo>
                    <a:pt x="322313" y="148959"/>
                  </a:lnTo>
                  <a:lnTo>
                    <a:pt x="296942" y="192739"/>
                  </a:lnTo>
                  <a:lnTo>
                    <a:pt x="283185" y="239419"/>
                  </a:lnTo>
                  <a:lnTo>
                    <a:pt x="279817" y="283584"/>
                  </a:lnTo>
                  <a:lnTo>
                    <a:pt x="280018" y="282688"/>
                  </a:lnTo>
                  <a:lnTo>
                    <a:pt x="305359" y="282688"/>
                  </a:lnTo>
                  <a:lnTo>
                    <a:pt x="308304" y="244076"/>
                  </a:lnTo>
                  <a:lnTo>
                    <a:pt x="308171" y="244076"/>
                  </a:lnTo>
                  <a:lnTo>
                    <a:pt x="308442" y="242265"/>
                  </a:lnTo>
                  <a:lnTo>
                    <a:pt x="308577" y="242265"/>
                  </a:lnTo>
                  <a:lnTo>
                    <a:pt x="312720" y="223767"/>
                  </a:lnTo>
                  <a:lnTo>
                    <a:pt x="313079" y="222166"/>
                  </a:lnTo>
                  <a:lnTo>
                    <a:pt x="320016" y="203587"/>
                  </a:lnTo>
                  <a:lnTo>
                    <a:pt x="320525" y="202203"/>
                  </a:lnTo>
                  <a:lnTo>
                    <a:pt x="330030" y="183724"/>
                  </a:lnTo>
                  <a:lnTo>
                    <a:pt x="330633" y="182540"/>
                  </a:lnTo>
                  <a:lnTo>
                    <a:pt x="342581" y="164378"/>
                  </a:lnTo>
                  <a:lnTo>
                    <a:pt x="343240" y="163368"/>
                  </a:lnTo>
                  <a:lnTo>
                    <a:pt x="357468" y="145752"/>
                  </a:lnTo>
                  <a:lnTo>
                    <a:pt x="358162" y="144887"/>
                  </a:lnTo>
                  <a:lnTo>
                    <a:pt x="374485" y="128043"/>
                  </a:lnTo>
                  <a:lnTo>
                    <a:pt x="375204" y="127298"/>
                  </a:lnTo>
                  <a:lnTo>
                    <a:pt x="393418" y="111447"/>
                  </a:lnTo>
                  <a:lnTo>
                    <a:pt x="394161" y="110798"/>
                  </a:lnTo>
                  <a:lnTo>
                    <a:pt x="414046" y="96150"/>
                  </a:lnTo>
                  <a:lnTo>
                    <a:pt x="414812" y="95584"/>
                  </a:lnTo>
                  <a:lnTo>
                    <a:pt x="436148" y="82336"/>
                  </a:lnTo>
                  <a:lnTo>
                    <a:pt x="436943" y="81841"/>
                  </a:lnTo>
                  <a:lnTo>
                    <a:pt x="459500" y="70184"/>
                  </a:lnTo>
                  <a:lnTo>
                    <a:pt x="460328" y="69754"/>
                  </a:lnTo>
                  <a:lnTo>
                    <a:pt x="483881" y="59865"/>
                  </a:lnTo>
                  <a:lnTo>
                    <a:pt x="484742" y="59502"/>
                  </a:lnTo>
                  <a:lnTo>
                    <a:pt x="484878" y="59502"/>
                  </a:lnTo>
                  <a:lnTo>
                    <a:pt x="508566" y="51715"/>
                  </a:lnTo>
                  <a:lnTo>
                    <a:pt x="508104" y="51715"/>
                  </a:lnTo>
                  <a:lnTo>
                    <a:pt x="509960" y="51257"/>
                  </a:lnTo>
                  <a:lnTo>
                    <a:pt x="510826" y="51257"/>
                  </a:lnTo>
                  <a:lnTo>
                    <a:pt x="513815" y="50753"/>
                  </a:lnTo>
                  <a:lnTo>
                    <a:pt x="510405" y="25570"/>
                  </a:lnTo>
                  <a:close/>
                </a:path>
                <a:path w="588010" h="512444">
                  <a:moveTo>
                    <a:pt x="308442" y="242265"/>
                  </a:moveTo>
                  <a:lnTo>
                    <a:pt x="308171" y="244076"/>
                  </a:lnTo>
                  <a:lnTo>
                    <a:pt x="308372" y="243179"/>
                  </a:lnTo>
                  <a:lnTo>
                    <a:pt x="308442" y="242265"/>
                  </a:lnTo>
                  <a:close/>
                </a:path>
                <a:path w="588010" h="512444">
                  <a:moveTo>
                    <a:pt x="308372" y="243179"/>
                  </a:moveTo>
                  <a:lnTo>
                    <a:pt x="308171" y="244076"/>
                  </a:lnTo>
                  <a:lnTo>
                    <a:pt x="308304" y="244076"/>
                  </a:lnTo>
                  <a:lnTo>
                    <a:pt x="308372" y="243179"/>
                  </a:lnTo>
                  <a:close/>
                </a:path>
                <a:path w="588010" h="512444">
                  <a:moveTo>
                    <a:pt x="308577" y="242265"/>
                  </a:moveTo>
                  <a:lnTo>
                    <a:pt x="308442" y="242265"/>
                  </a:lnTo>
                  <a:lnTo>
                    <a:pt x="308372" y="243179"/>
                  </a:lnTo>
                  <a:lnTo>
                    <a:pt x="308577" y="242265"/>
                  </a:lnTo>
                  <a:close/>
                </a:path>
                <a:path w="588010" h="512444">
                  <a:moveTo>
                    <a:pt x="313079" y="222166"/>
                  </a:moveTo>
                  <a:lnTo>
                    <a:pt x="312607" y="223767"/>
                  </a:lnTo>
                  <a:lnTo>
                    <a:pt x="312896" y="222981"/>
                  </a:lnTo>
                  <a:lnTo>
                    <a:pt x="313079" y="222166"/>
                  </a:lnTo>
                  <a:close/>
                </a:path>
                <a:path w="588010" h="512444">
                  <a:moveTo>
                    <a:pt x="312896" y="222981"/>
                  </a:moveTo>
                  <a:lnTo>
                    <a:pt x="312607" y="223767"/>
                  </a:lnTo>
                  <a:lnTo>
                    <a:pt x="312896" y="222981"/>
                  </a:lnTo>
                  <a:close/>
                </a:path>
                <a:path w="588010" h="512444">
                  <a:moveTo>
                    <a:pt x="313195" y="222166"/>
                  </a:moveTo>
                  <a:lnTo>
                    <a:pt x="312896" y="222981"/>
                  </a:lnTo>
                  <a:lnTo>
                    <a:pt x="313195" y="222166"/>
                  </a:lnTo>
                  <a:close/>
                </a:path>
                <a:path w="588010" h="512444">
                  <a:moveTo>
                    <a:pt x="320525" y="202203"/>
                  </a:moveTo>
                  <a:lnTo>
                    <a:pt x="319921" y="203587"/>
                  </a:lnTo>
                  <a:lnTo>
                    <a:pt x="320262" y="202917"/>
                  </a:lnTo>
                  <a:lnTo>
                    <a:pt x="320525" y="202203"/>
                  </a:lnTo>
                  <a:close/>
                </a:path>
                <a:path w="588010" h="512444">
                  <a:moveTo>
                    <a:pt x="320262" y="202917"/>
                  </a:moveTo>
                  <a:lnTo>
                    <a:pt x="319921" y="203587"/>
                  </a:lnTo>
                  <a:lnTo>
                    <a:pt x="320262" y="202917"/>
                  </a:lnTo>
                  <a:close/>
                </a:path>
                <a:path w="588010" h="512444">
                  <a:moveTo>
                    <a:pt x="320626" y="202203"/>
                  </a:moveTo>
                  <a:lnTo>
                    <a:pt x="320262" y="202917"/>
                  </a:lnTo>
                  <a:lnTo>
                    <a:pt x="320626" y="202203"/>
                  </a:lnTo>
                  <a:close/>
                </a:path>
                <a:path w="588010" h="512444">
                  <a:moveTo>
                    <a:pt x="330633" y="182540"/>
                  </a:moveTo>
                  <a:lnTo>
                    <a:pt x="329948" y="183724"/>
                  </a:lnTo>
                  <a:lnTo>
                    <a:pt x="330320" y="183154"/>
                  </a:lnTo>
                  <a:lnTo>
                    <a:pt x="330633" y="182540"/>
                  </a:lnTo>
                  <a:close/>
                </a:path>
                <a:path w="588010" h="512444">
                  <a:moveTo>
                    <a:pt x="330320" y="183154"/>
                  </a:moveTo>
                  <a:lnTo>
                    <a:pt x="329948" y="183724"/>
                  </a:lnTo>
                  <a:lnTo>
                    <a:pt x="330320" y="183154"/>
                  </a:lnTo>
                  <a:close/>
                </a:path>
                <a:path w="588010" h="512444">
                  <a:moveTo>
                    <a:pt x="330721" y="182540"/>
                  </a:moveTo>
                  <a:lnTo>
                    <a:pt x="330320" y="183154"/>
                  </a:lnTo>
                  <a:lnTo>
                    <a:pt x="330721" y="182540"/>
                  </a:lnTo>
                  <a:close/>
                </a:path>
                <a:path w="588010" h="512444">
                  <a:moveTo>
                    <a:pt x="343240" y="163368"/>
                  </a:moveTo>
                  <a:lnTo>
                    <a:pt x="342507" y="164378"/>
                  </a:lnTo>
                  <a:lnTo>
                    <a:pt x="342900" y="163889"/>
                  </a:lnTo>
                  <a:lnTo>
                    <a:pt x="343240" y="163368"/>
                  </a:lnTo>
                  <a:close/>
                </a:path>
                <a:path w="588010" h="512444">
                  <a:moveTo>
                    <a:pt x="342900" y="163889"/>
                  </a:moveTo>
                  <a:lnTo>
                    <a:pt x="342507" y="164378"/>
                  </a:lnTo>
                  <a:lnTo>
                    <a:pt x="342900" y="163889"/>
                  </a:lnTo>
                  <a:close/>
                </a:path>
                <a:path w="588010" h="512444">
                  <a:moveTo>
                    <a:pt x="343318" y="163368"/>
                  </a:moveTo>
                  <a:lnTo>
                    <a:pt x="342900" y="163889"/>
                  </a:lnTo>
                  <a:lnTo>
                    <a:pt x="343318" y="163368"/>
                  </a:lnTo>
                  <a:close/>
                </a:path>
                <a:path w="588010" h="512444">
                  <a:moveTo>
                    <a:pt x="358162" y="144887"/>
                  </a:moveTo>
                  <a:lnTo>
                    <a:pt x="357400" y="145752"/>
                  </a:lnTo>
                  <a:lnTo>
                    <a:pt x="357802" y="145336"/>
                  </a:lnTo>
                  <a:lnTo>
                    <a:pt x="358162" y="144887"/>
                  </a:lnTo>
                  <a:close/>
                </a:path>
                <a:path w="588010" h="512444">
                  <a:moveTo>
                    <a:pt x="357802" y="145336"/>
                  </a:moveTo>
                  <a:lnTo>
                    <a:pt x="357400" y="145752"/>
                  </a:lnTo>
                  <a:lnTo>
                    <a:pt x="357802" y="145336"/>
                  </a:lnTo>
                  <a:close/>
                </a:path>
                <a:path w="588010" h="512444">
                  <a:moveTo>
                    <a:pt x="358235" y="144887"/>
                  </a:moveTo>
                  <a:lnTo>
                    <a:pt x="357802" y="145336"/>
                  </a:lnTo>
                  <a:lnTo>
                    <a:pt x="358235" y="144887"/>
                  </a:lnTo>
                  <a:close/>
                </a:path>
                <a:path w="588010" h="512444">
                  <a:moveTo>
                    <a:pt x="375204" y="127298"/>
                  </a:moveTo>
                  <a:lnTo>
                    <a:pt x="374421" y="128043"/>
                  </a:lnTo>
                  <a:lnTo>
                    <a:pt x="374831" y="127686"/>
                  </a:lnTo>
                  <a:lnTo>
                    <a:pt x="375204" y="127298"/>
                  </a:lnTo>
                  <a:close/>
                </a:path>
                <a:path w="588010" h="512444">
                  <a:moveTo>
                    <a:pt x="374831" y="127686"/>
                  </a:moveTo>
                  <a:lnTo>
                    <a:pt x="374421" y="128043"/>
                  </a:lnTo>
                  <a:lnTo>
                    <a:pt x="374831" y="127686"/>
                  </a:lnTo>
                  <a:close/>
                </a:path>
                <a:path w="588010" h="512444">
                  <a:moveTo>
                    <a:pt x="375274" y="127298"/>
                  </a:moveTo>
                  <a:lnTo>
                    <a:pt x="374831" y="127686"/>
                  </a:lnTo>
                  <a:lnTo>
                    <a:pt x="375274" y="127298"/>
                  </a:lnTo>
                  <a:close/>
                </a:path>
                <a:path w="588010" h="512444">
                  <a:moveTo>
                    <a:pt x="394161" y="110798"/>
                  </a:moveTo>
                  <a:lnTo>
                    <a:pt x="393354" y="111447"/>
                  </a:lnTo>
                  <a:lnTo>
                    <a:pt x="393768" y="111141"/>
                  </a:lnTo>
                  <a:lnTo>
                    <a:pt x="394161" y="110798"/>
                  </a:lnTo>
                  <a:close/>
                </a:path>
                <a:path w="588010" h="512444">
                  <a:moveTo>
                    <a:pt x="393768" y="111141"/>
                  </a:moveTo>
                  <a:lnTo>
                    <a:pt x="393354" y="111447"/>
                  </a:lnTo>
                  <a:lnTo>
                    <a:pt x="393768" y="111141"/>
                  </a:lnTo>
                  <a:close/>
                </a:path>
                <a:path w="588010" h="512444">
                  <a:moveTo>
                    <a:pt x="394232" y="110798"/>
                  </a:moveTo>
                  <a:lnTo>
                    <a:pt x="393768" y="111141"/>
                  </a:lnTo>
                  <a:lnTo>
                    <a:pt x="394232" y="110798"/>
                  </a:lnTo>
                  <a:close/>
                </a:path>
                <a:path w="588010" h="512444">
                  <a:moveTo>
                    <a:pt x="414812" y="95584"/>
                  </a:moveTo>
                  <a:lnTo>
                    <a:pt x="413979" y="96150"/>
                  </a:lnTo>
                  <a:lnTo>
                    <a:pt x="414405" y="95884"/>
                  </a:lnTo>
                  <a:lnTo>
                    <a:pt x="414812" y="95584"/>
                  </a:lnTo>
                  <a:close/>
                </a:path>
                <a:path w="588010" h="512444">
                  <a:moveTo>
                    <a:pt x="414405" y="95884"/>
                  </a:moveTo>
                  <a:lnTo>
                    <a:pt x="413979" y="96150"/>
                  </a:lnTo>
                  <a:lnTo>
                    <a:pt x="414405" y="95884"/>
                  </a:lnTo>
                  <a:close/>
                </a:path>
                <a:path w="588010" h="512444">
                  <a:moveTo>
                    <a:pt x="414888" y="95584"/>
                  </a:moveTo>
                  <a:lnTo>
                    <a:pt x="414405" y="95884"/>
                  </a:lnTo>
                  <a:lnTo>
                    <a:pt x="414888" y="95584"/>
                  </a:lnTo>
                  <a:close/>
                </a:path>
                <a:path w="588010" h="512444">
                  <a:moveTo>
                    <a:pt x="436943" y="81841"/>
                  </a:moveTo>
                  <a:lnTo>
                    <a:pt x="436074" y="82336"/>
                  </a:lnTo>
                  <a:lnTo>
                    <a:pt x="436515" y="82108"/>
                  </a:lnTo>
                  <a:lnTo>
                    <a:pt x="436943" y="81841"/>
                  </a:lnTo>
                  <a:close/>
                </a:path>
                <a:path w="588010" h="512444">
                  <a:moveTo>
                    <a:pt x="436515" y="82108"/>
                  </a:moveTo>
                  <a:lnTo>
                    <a:pt x="436074" y="82336"/>
                  </a:lnTo>
                  <a:lnTo>
                    <a:pt x="436515" y="82108"/>
                  </a:lnTo>
                  <a:close/>
                </a:path>
                <a:path w="588010" h="512444">
                  <a:moveTo>
                    <a:pt x="437029" y="81841"/>
                  </a:moveTo>
                  <a:lnTo>
                    <a:pt x="436515" y="82108"/>
                  </a:lnTo>
                  <a:lnTo>
                    <a:pt x="437029" y="81841"/>
                  </a:lnTo>
                  <a:close/>
                </a:path>
                <a:path w="588010" h="512444">
                  <a:moveTo>
                    <a:pt x="575839" y="23528"/>
                  </a:moveTo>
                  <a:lnTo>
                    <a:pt x="522530" y="23528"/>
                  </a:lnTo>
                  <a:lnTo>
                    <a:pt x="526750" y="48574"/>
                  </a:lnTo>
                  <a:lnTo>
                    <a:pt x="513815" y="50753"/>
                  </a:lnTo>
                  <a:lnTo>
                    <a:pt x="517166" y="75510"/>
                  </a:lnTo>
                  <a:lnTo>
                    <a:pt x="587565" y="27532"/>
                  </a:lnTo>
                  <a:lnTo>
                    <a:pt x="575839" y="23528"/>
                  </a:lnTo>
                  <a:close/>
                </a:path>
                <a:path w="588010" h="512444">
                  <a:moveTo>
                    <a:pt x="460328" y="69754"/>
                  </a:moveTo>
                  <a:lnTo>
                    <a:pt x="459414" y="70184"/>
                  </a:lnTo>
                  <a:lnTo>
                    <a:pt x="459872" y="69990"/>
                  </a:lnTo>
                  <a:lnTo>
                    <a:pt x="460328" y="69754"/>
                  </a:lnTo>
                  <a:close/>
                </a:path>
                <a:path w="588010" h="512444">
                  <a:moveTo>
                    <a:pt x="459872" y="69990"/>
                  </a:moveTo>
                  <a:lnTo>
                    <a:pt x="459414" y="70184"/>
                  </a:lnTo>
                  <a:lnTo>
                    <a:pt x="459872" y="69990"/>
                  </a:lnTo>
                  <a:close/>
                </a:path>
                <a:path w="588010" h="512444">
                  <a:moveTo>
                    <a:pt x="460432" y="69754"/>
                  </a:moveTo>
                  <a:lnTo>
                    <a:pt x="459872" y="69990"/>
                  </a:lnTo>
                  <a:lnTo>
                    <a:pt x="460432" y="69754"/>
                  </a:lnTo>
                  <a:close/>
                </a:path>
                <a:path w="588010" h="512444">
                  <a:moveTo>
                    <a:pt x="484742" y="59502"/>
                  </a:moveTo>
                  <a:lnTo>
                    <a:pt x="483773" y="59865"/>
                  </a:lnTo>
                  <a:lnTo>
                    <a:pt x="484262" y="59704"/>
                  </a:lnTo>
                  <a:lnTo>
                    <a:pt x="484742" y="59502"/>
                  </a:lnTo>
                  <a:close/>
                </a:path>
                <a:path w="588010" h="512444">
                  <a:moveTo>
                    <a:pt x="484262" y="59704"/>
                  </a:moveTo>
                  <a:lnTo>
                    <a:pt x="483773" y="59865"/>
                  </a:lnTo>
                  <a:lnTo>
                    <a:pt x="484262" y="59704"/>
                  </a:lnTo>
                  <a:close/>
                </a:path>
                <a:path w="588010" h="512444">
                  <a:moveTo>
                    <a:pt x="484878" y="59502"/>
                  </a:moveTo>
                  <a:lnTo>
                    <a:pt x="484742" y="59502"/>
                  </a:lnTo>
                  <a:lnTo>
                    <a:pt x="484262" y="59704"/>
                  </a:lnTo>
                  <a:lnTo>
                    <a:pt x="484878" y="59502"/>
                  </a:lnTo>
                  <a:close/>
                </a:path>
                <a:path w="588010" h="512444">
                  <a:moveTo>
                    <a:pt x="509960" y="51257"/>
                  </a:moveTo>
                  <a:lnTo>
                    <a:pt x="508104" y="51715"/>
                  </a:lnTo>
                  <a:lnTo>
                    <a:pt x="509051" y="51556"/>
                  </a:lnTo>
                  <a:lnTo>
                    <a:pt x="509960" y="51257"/>
                  </a:lnTo>
                  <a:close/>
                </a:path>
                <a:path w="588010" h="512444">
                  <a:moveTo>
                    <a:pt x="509051" y="51556"/>
                  </a:moveTo>
                  <a:lnTo>
                    <a:pt x="508104" y="51715"/>
                  </a:lnTo>
                  <a:lnTo>
                    <a:pt x="508566" y="51715"/>
                  </a:lnTo>
                  <a:lnTo>
                    <a:pt x="509051" y="51556"/>
                  </a:lnTo>
                  <a:close/>
                </a:path>
                <a:path w="588010" h="512444">
                  <a:moveTo>
                    <a:pt x="510826" y="51257"/>
                  </a:moveTo>
                  <a:lnTo>
                    <a:pt x="509960" y="51257"/>
                  </a:lnTo>
                  <a:lnTo>
                    <a:pt x="509051" y="51556"/>
                  </a:lnTo>
                  <a:lnTo>
                    <a:pt x="510826" y="51257"/>
                  </a:lnTo>
                  <a:close/>
                </a:path>
                <a:path w="588010" h="512444">
                  <a:moveTo>
                    <a:pt x="522530" y="23528"/>
                  </a:moveTo>
                  <a:lnTo>
                    <a:pt x="510405" y="25570"/>
                  </a:lnTo>
                  <a:lnTo>
                    <a:pt x="513815" y="50753"/>
                  </a:lnTo>
                  <a:lnTo>
                    <a:pt x="526750" y="48574"/>
                  </a:lnTo>
                  <a:lnTo>
                    <a:pt x="522530" y="23528"/>
                  </a:lnTo>
                  <a:close/>
                </a:path>
                <a:path w="588010" h="512444">
                  <a:moveTo>
                    <a:pt x="506943" y="0"/>
                  </a:moveTo>
                  <a:lnTo>
                    <a:pt x="510405" y="25570"/>
                  </a:lnTo>
                  <a:lnTo>
                    <a:pt x="522530" y="23528"/>
                  </a:lnTo>
                  <a:lnTo>
                    <a:pt x="575839" y="23528"/>
                  </a:lnTo>
                  <a:lnTo>
                    <a:pt x="50694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61380" y="3220681"/>
              <a:ext cx="588472" cy="30021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ML</a:t>
            </a:r>
            <a:r>
              <a:rPr spc="75" dirty="0"/>
              <a:t> </a:t>
            </a:r>
            <a:r>
              <a:rPr dirty="0"/>
              <a:t>Solution</a:t>
            </a:r>
            <a:r>
              <a:rPr spc="85" dirty="0"/>
              <a:t> </a:t>
            </a:r>
            <a:r>
              <a:rPr dirty="0"/>
              <a:t>Core</a:t>
            </a:r>
            <a:r>
              <a:rPr spc="85" dirty="0"/>
              <a:t> </a:t>
            </a:r>
            <a:r>
              <a:rPr dirty="0"/>
              <a:t>Tasks</a:t>
            </a:r>
            <a:r>
              <a:rPr spc="75" dirty="0"/>
              <a:t> </a:t>
            </a:r>
            <a:r>
              <a:rPr dirty="0"/>
              <a:t>–</a:t>
            </a:r>
            <a:r>
              <a:rPr spc="90" dirty="0"/>
              <a:t> </a:t>
            </a:r>
            <a:r>
              <a:rPr dirty="0"/>
              <a:t>Data</a:t>
            </a:r>
            <a:r>
              <a:rPr spc="85" dirty="0"/>
              <a:t> </a:t>
            </a:r>
            <a:r>
              <a:rPr dirty="0"/>
              <a:t>Preparation</a:t>
            </a:r>
            <a:r>
              <a:rPr spc="80" dirty="0"/>
              <a:t> </a:t>
            </a:r>
            <a:r>
              <a:rPr spc="60" dirty="0"/>
              <a:t>Common</a:t>
            </a:r>
            <a:r>
              <a:rPr spc="75" dirty="0"/>
              <a:t> </a:t>
            </a:r>
            <a:r>
              <a:rPr dirty="0"/>
              <a:t>Tasks</a:t>
            </a:r>
            <a:r>
              <a:rPr spc="70" dirty="0"/>
              <a:t> </a:t>
            </a:r>
            <a:r>
              <a:rPr sz="2650" spc="-10" dirty="0"/>
              <a:t>Cont.</a:t>
            </a:r>
            <a:endParaRPr sz="2650"/>
          </a:p>
        </p:txBody>
      </p:sp>
      <p:sp>
        <p:nvSpPr>
          <p:cNvPr id="3" name="object 3"/>
          <p:cNvSpPr/>
          <p:nvPr/>
        </p:nvSpPr>
        <p:spPr>
          <a:xfrm>
            <a:off x="5261240" y="2085549"/>
            <a:ext cx="588645" cy="2530475"/>
          </a:xfrm>
          <a:custGeom>
            <a:avLst/>
            <a:gdLst/>
            <a:ahLst/>
            <a:cxnLst/>
            <a:rect l="l" t="t" r="r" b="b"/>
            <a:pathLst>
              <a:path w="588645" h="2530475">
                <a:moveTo>
                  <a:pt x="12213" y="2503375"/>
                </a:moveTo>
                <a:lnTo>
                  <a:pt x="0" y="2504994"/>
                </a:lnTo>
                <a:lnTo>
                  <a:pt x="3341" y="2530175"/>
                </a:lnTo>
                <a:lnTo>
                  <a:pt x="18628" y="2528145"/>
                </a:lnTo>
                <a:lnTo>
                  <a:pt x="34982" y="2521715"/>
                </a:lnTo>
                <a:lnTo>
                  <a:pt x="50559" y="2511625"/>
                </a:lnTo>
                <a:lnTo>
                  <a:pt x="59123" y="2503940"/>
                </a:lnTo>
                <a:lnTo>
                  <a:pt x="10774" y="2503940"/>
                </a:lnTo>
                <a:lnTo>
                  <a:pt x="12213" y="2503375"/>
                </a:lnTo>
                <a:close/>
              </a:path>
              <a:path w="588645" h="2530475">
                <a:moveTo>
                  <a:pt x="13751" y="2503171"/>
                </a:moveTo>
                <a:lnTo>
                  <a:pt x="12213" y="2503375"/>
                </a:lnTo>
                <a:lnTo>
                  <a:pt x="10774" y="2503940"/>
                </a:lnTo>
                <a:lnTo>
                  <a:pt x="13751" y="2503171"/>
                </a:lnTo>
                <a:close/>
              </a:path>
              <a:path w="588645" h="2530475">
                <a:moveTo>
                  <a:pt x="59980" y="2503171"/>
                </a:moveTo>
                <a:lnTo>
                  <a:pt x="13751" y="2503171"/>
                </a:lnTo>
                <a:lnTo>
                  <a:pt x="10774" y="2503940"/>
                </a:lnTo>
                <a:lnTo>
                  <a:pt x="59123" y="2503940"/>
                </a:lnTo>
                <a:lnTo>
                  <a:pt x="59980" y="2503171"/>
                </a:lnTo>
                <a:close/>
              </a:path>
              <a:path w="588645" h="2530475">
                <a:moveTo>
                  <a:pt x="23315" y="2499010"/>
                </a:moveTo>
                <a:lnTo>
                  <a:pt x="12213" y="2503375"/>
                </a:lnTo>
                <a:lnTo>
                  <a:pt x="13751" y="2503171"/>
                </a:lnTo>
                <a:lnTo>
                  <a:pt x="59980" y="2503171"/>
                </a:lnTo>
                <a:lnTo>
                  <a:pt x="63844" y="2499704"/>
                </a:lnTo>
                <a:lnTo>
                  <a:pt x="22244" y="2499704"/>
                </a:lnTo>
                <a:lnTo>
                  <a:pt x="23315" y="2499010"/>
                </a:lnTo>
                <a:close/>
              </a:path>
              <a:path w="588645" h="2530475">
                <a:moveTo>
                  <a:pt x="24499" y="2498544"/>
                </a:moveTo>
                <a:lnTo>
                  <a:pt x="23315" y="2499010"/>
                </a:lnTo>
                <a:lnTo>
                  <a:pt x="22244" y="2499704"/>
                </a:lnTo>
                <a:lnTo>
                  <a:pt x="24499" y="2498544"/>
                </a:lnTo>
                <a:close/>
              </a:path>
              <a:path w="588645" h="2530475">
                <a:moveTo>
                  <a:pt x="65136" y="2498544"/>
                </a:moveTo>
                <a:lnTo>
                  <a:pt x="24499" y="2498544"/>
                </a:lnTo>
                <a:lnTo>
                  <a:pt x="22244" y="2499704"/>
                </a:lnTo>
                <a:lnTo>
                  <a:pt x="63844" y="2499704"/>
                </a:lnTo>
                <a:lnTo>
                  <a:pt x="65136" y="2498544"/>
                </a:lnTo>
                <a:close/>
              </a:path>
              <a:path w="588645" h="2530475">
                <a:moveTo>
                  <a:pt x="35078" y="2491390"/>
                </a:moveTo>
                <a:lnTo>
                  <a:pt x="23315" y="2499010"/>
                </a:lnTo>
                <a:lnTo>
                  <a:pt x="24499" y="2498544"/>
                </a:lnTo>
                <a:lnTo>
                  <a:pt x="65136" y="2498544"/>
                </a:lnTo>
                <a:lnTo>
                  <a:pt x="65464" y="2498250"/>
                </a:lnTo>
                <a:lnTo>
                  <a:pt x="70879" y="2492056"/>
                </a:lnTo>
                <a:lnTo>
                  <a:pt x="34336" y="2492056"/>
                </a:lnTo>
                <a:lnTo>
                  <a:pt x="35078" y="2491390"/>
                </a:lnTo>
                <a:close/>
              </a:path>
              <a:path w="588645" h="2530475">
                <a:moveTo>
                  <a:pt x="35915" y="2490848"/>
                </a:moveTo>
                <a:lnTo>
                  <a:pt x="35078" y="2491390"/>
                </a:lnTo>
                <a:lnTo>
                  <a:pt x="34336" y="2492056"/>
                </a:lnTo>
                <a:lnTo>
                  <a:pt x="35915" y="2490848"/>
                </a:lnTo>
                <a:close/>
              </a:path>
              <a:path w="588645" h="2530475">
                <a:moveTo>
                  <a:pt x="71935" y="2490848"/>
                </a:moveTo>
                <a:lnTo>
                  <a:pt x="35915" y="2490848"/>
                </a:lnTo>
                <a:lnTo>
                  <a:pt x="34336" y="2492056"/>
                </a:lnTo>
                <a:lnTo>
                  <a:pt x="70879" y="2492056"/>
                </a:lnTo>
                <a:lnTo>
                  <a:pt x="71935" y="2490848"/>
                </a:lnTo>
                <a:close/>
              </a:path>
              <a:path w="588645" h="2530475">
                <a:moveTo>
                  <a:pt x="47353" y="2480373"/>
                </a:moveTo>
                <a:lnTo>
                  <a:pt x="35078" y="2491390"/>
                </a:lnTo>
                <a:lnTo>
                  <a:pt x="35915" y="2490848"/>
                </a:lnTo>
                <a:lnTo>
                  <a:pt x="71935" y="2490848"/>
                </a:lnTo>
                <a:lnTo>
                  <a:pt x="79848" y="2481795"/>
                </a:lnTo>
                <a:lnTo>
                  <a:pt x="80456" y="2480952"/>
                </a:lnTo>
                <a:lnTo>
                  <a:pt x="46847" y="2480952"/>
                </a:lnTo>
                <a:lnTo>
                  <a:pt x="47353" y="2480373"/>
                </a:lnTo>
                <a:close/>
              </a:path>
              <a:path w="588645" h="2530475">
                <a:moveTo>
                  <a:pt x="47927" y="2479859"/>
                </a:moveTo>
                <a:lnTo>
                  <a:pt x="47353" y="2480373"/>
                </a:lnTo>
                <a:lnTo>
                  <a:pt x="46847" y="2480952"/>
                </a:lnTo>
                <a:lnTo>
                  <a:pt x="47927" y="2479859"/>
                </a:lnTo>
                <a:close/>
              </a:path>
              <a:path w="588645" h="2530475">
                <a:moveTo>
                  <a:pt x="81243" y="2479859"/>
                </a:moveTo>
                <a:lnTo>
                  <a:pt x="47927" y="2479859"/>
                </a:lnTo>
                <a:lnTo>
                  <a:pt x="46847" y="2480952"/>
                </a:lnTo>
                <a:lnTo>
                  <a:pt x="80456" y="2480952"/>
                </a:lnTo>
                <a:lnTo>
                  <a:pt x="81243" y="2479859"/>
                </a:lnTo>
                <a:close/>
              </a:path>
              <a:path w="588645" h="2530475">
                <a:moveTo>
                  <a:pt x="91563" y="2465529"/>
                </a:moveTo>
                <a:lnTo>
                  <a:pt x="60331" y="2465529"/>
                </a:lnTo>
                <a:lnTo>
                  <a:pt x="59587" y="2466465"/>
                </a:lnTo>
                <a:lnTo>
                  <a:pt x="47353" y="2480373"/>
                </a:lnTo>
                <a:lnTo>
                  <a:pt x="47927" y="2479859"/>
                </a:lnTo>
                <a:lnTo>
                  <a:pt x="81243" y="2479859"/>
                </a:lnTo>
                <a:lnTo>
                  <a:pt x="91563" y="2465529"/>
                </a:lnTo>
                <a:close/>
              </a:path>
              <a:path w="588645" h="2530475">
                <a:moveTo>
                  <a:pt x="59933" y="2465984"/>
                </a:moveTo>
                <a:lnTo>
                  <a:pt x="59513" y="2466465"/>
                </a:lnTo>
                <a:lnTo>
                  <a:pt x="59933" y="2465984"/>
                </a:lnTo>
                <a:close/>
              </a:path>
              <a:path w="588645" h="2530475">
                <a:moveTo>
                  <a:pt x="60331" y="2465529"/>
                </a:moveTo>
                <a:lnTo>
                  <a:pt x="59933" y="2465984"/>
                </a:lnTo>
                <a:lnTo>
                  <a:pt x="59587" y="2466465"/>
                </a:lnTo>
                <a:lnTo>
                  <a:pt x="60331" y="2465529"/>
                </a:lnTo>
                <a:close/>
              </a:path>
              <a:path w="588645" h="2530475">
                <a:moveTo>
                  <a:pt x="102681" y="2447930"/>
                </a:moveTo>
                <a:lnTo>
                  <a:pt x="72936" y="2447930"/>
                </a:lnTo>
                <a:lnTo>
                  <a:pt x="72411" y="2448718"/>
                </a:lnTo>
                <a:lnTo>
                  <a:pt x="59933" y="2465984"/>
                </a:lnTo>
                <a:lnTo>
                  <a:pt x="60331" y="2465529"/>
                </a:lnTo>
                <a:lnTo>
                  <a:pt x="91563" y="2465529"/>
                </a:lnTo>
                <a:lnTo>
                  <a:pt x="93825" y="2462390"/>
                </a:lnTo>
                <a:lnTo>
                  <a:pt x="102681" y="2447930"/>
                </a:lnTo>
                <a:close/>
              </a:path>
              <a:path w="588645" h="2530475">
                <a:moveTo>
                  <a:pt x="72658" y="2448315"/>
                </a:moveTo>
                <a:lnTo>
                  <a:pt x="72368" y="2448718"/>
                </a:lnTo>
                <a:lnTo>
                  <a:pt x="72658" y="2448315"/>
                </a:lnTo>
                <a:close/>
              </a:path>
              <a:path w="588645" h="2530475">
                <a:moveTo>
                  <a:pt x="72936" y="2447930"/>
                </a:moveTo>
                <a:lnTo>
                  <a:pt x="72658" y="2448315"/>
                </a:lnTo>
                <a:lnTo>
                  <a:pt x="72411" y="2448718"/>
                </a:lnTo>
                <a:lnTo>
                  <a:pt x="72936" y="2447930"/>
                </a:lnTo>
                <a:close/>
              </a:path>
              <a:path w="588645" h="2530475">
                <a:moveTo>
                  <a:pt x="114350" y="2427187"/>
                </a:moveTo>
                <a:lnTo>
                  <a:pt x="85599" y="2427187"/>
                </a:lnTo>
                <a:lnTo>
                  <a:pt x="85219" y="2427851"/>
                </a:lnTo>
                <a:lnTo>
                  <a:pt x="72658" y="2448315"/>
                </a:lnTo>
                <a:lnTo>
                  <a:pt x="72936" y="2447930"/>
                </a:lnTo>
                <a:lnTo>
                  <a:pt x="102681" y="2447930"/>
                </a:lnTo>
                <a:lnTo>
                  <a:pt x="107459" y="2440127"/>
                </a:lnTo>
                <a:lnTo>
                  <a:pt x="114350" y="2427187"/>
                </a:lnTo>
                <a:close/>
              </a:path>
              <a:path w="588645" h="2530475">
                <a:moveTo>
                  <a:pt x="85399" y="2427512"/>
                </a:moveTo>
                <a:lnTo>
                  <a:pt x="85192" y="2427851"/>
                </a:lnTo>
                <a:lnTo>
                  <a:pt x="85399" y="2427512"/>
                </a:lnTo>
                <a:close/>
              </a:path>
              <a:path w="588645" h="2530475">
                <a:moveTo>
                  <a:pt x="126272" y="2403438"/>
                </a:moveTo>
                <a:lnTo>
                  <a:pt x="98219" y="2403438"/>
                </a:lnTo>
                <a:lnTo>
                  <a:pt x="97937" y="2404002"/>
                </a:lnTo>
                <a:lnTo>
                  <a:pt x="85399" y="2427512"/>
                </a:lnTo>
                <a:lnTo>
                  <a:pt x="85599" y="2427187"/>
                </a:lnTo>
                <a:lnTo>
                  <a:pt x="114350" y="2427187"/>
                </a:lnTo>
                <a:lnTo>
                  <a:pt x="120787" y="2415098"/>
                </a:lnTo>
                <a:lnTo>
                  <a:pt x="126272" y="2403438"/>
                </a:lnTo>
                <a:close/>
              </a:path>
              <a:path w="588645" h="2530475">
                <a:moveTo>
                  <a:pt x="98076" y="2403707"/>
                </a:moveTo>
                <a:lnTo>
                  <a:pt x="97919" y="2404002"/>
                </a:lnTo>
                <a:lnTo>
                  <a:pt x="98076" y="2403707"/>
                </a:lnTo>
                <a:close/>
              </a:path>
              <a:path w="588645" h="2530475">
                <a:moveTo>
                  <a:pt x="138264" y="2376822"/>
                </a:moveTo>
                <a:lnTo>
                  <a:pt x="110722" y="2376822"/>
                </a:lnTo>
                <a:lnTo>
                  <a:pt x="98076" y="2403707"/>
                </a:lnTo>
                <a:lnTo>
                  <a:pt x="98219" y="2403438"/>
                </a:lnTo>
                <a:lnTo>
                  <a:pt x="126272" y="2403438"/>
                </a:lnTo>
                <a:lnTo>
                  <a:pt x="133818" y="2387395"/>
                </a:lnTo>
                <a:lnTo>
                  <a:pt x="138264" y="2376822"/>
                </a:lnTo>
                <a:close/>
              </a:path>
              <a:path w="588645" h="2530475">
                <a:moveTo>
                  <a:pt x="150206" y="2347476"/>
                </a:moveTo>
                <a:lnTo>
                  <a:pt x="123050" y="2347476"/>
                </a:lnTo>
                <a:lnTo>
                  <a:pt x="110605" y="2377071"/>
                </a:lnTo>
                <a:lnTo>
                  <a:pt x="110722" y="2376822"/>
                </a:lnTo>
                <a:lnTo>
                  <a:pt x="138264" y="2376822"/>
                </a:lnTo>
                <a:lnTo>
                  <a:pt x="146551" y="2357113"/>
                </a:lnTo>
                <a:lnTo>
                  <a:pt x="150206" y="2347476"/>
                </a:lnTo>
                <a:close/>
              </a:path>
              <a:path w="588645" h="2530475">
                <a:moveTo>
                  <a:pt x="162013" y="2315531"/>
                </a:moveTo>
                <a:lnTo>
                  <a:pt x="135155" y="2315531"/>
                </a:lnTo>
                <a:lnTo>
                  <a:pt x="122961" y="2347687"/>
                </a:lnTo>
                <a:lnTo>
                  <a:pt x="123050" y="2347476"/>
                </a:lnTo>
                <a:lnTo>
                  <a:pt x="150206" y="2347476"/>
                </a:lnTo>
                <a:lnTo>
                  <a:pt x="158974" y="2324355"/>
                </a:lnTo>
                <a:lnTo>
                  <a:pt x="162013" y="2315531"/>
                </a:lnTo>
                <a:close/>
              </a:path>
              <a:path w="588645" h="2530475">
                <a:moveTo>
                  <a:pt x="173622" y="2281114"/>
                </a:moveTo>
                <a:lnTo>
                  <a:pt x="147001" y="2281114"/>
                </a:lnTo>
                <a:lnTo>
                  <a:pt x="135084" y="2315718"/>
                </a:lnTo>
                <a:lnTo>
                  <a:pt x="135155" y="2315531"/>
                </a:lnTo>
                <a:lnTo>
                  <a:pt x="162013" y="2315531"/>
                </a:lnTo>
                <a:lnTo>
                  <a:pt x="171074" y="2289221"/>
                </a:lnTo>
                <a:lnTo>
                  <a:pt x="173622" y="2281114"/>
                </a:lnTo>
                <a:close/>
              </a:path>
              <a:path w="588645" h="2530475">
                <a:moveTo>
                  <a:pt x="184977" y="2244351"/>
                </a:moveTo>
                <a:lnTo>
                  <a:pt x="158550" y="2244351"/>
                </a:lnTo>
                <a:lnTo>
                  <a:pt x="146958" y="2281237"/>
                </a:lnTo>
                <a:lnTo>
                  <a:pt x="173622" y="2281114"/>
                </a:lnTo>
                <a:lnTo>
                  <a:pt x="182827" y="2251820"/>
                </a:lnTo>
                <a:lnTo>
                  <a:pt x="184977" y="2244351"/>
                </a:lnTo>
                <a:close/>
              </a:path>
              <a:path w="588645" h="2530475">
                <a:moveTo>
                  <a:pt x="196038" y="2205366"/>
                </a:moveTo>
                <a:lnTo>
                  <a:pt x="169768" y="2205366"/>
                </a:lnTo>
                <a:lnTo>
                  <a:pt x="158501" y="2244506"/>
                </a:lnTo>
                <a:lnTo>
                  <a:pt x="158550" y="2244351"/>
                </a:lnTo>
                <a:lnTo>
                  <a:pt x="184977" y="2244351"/>
                </a:lnTo>
                <a:lnTo>
                  <a:pt x="194216" y="2212259"/>
                </a:lnTo>
                <a:lnTo>
                  <a:pt x="196038" y="2205366"/>
                </a:lnTo>
                <a:close/>
              </a:path>
              <a:path w="588645" h="2530475">
                <a:moveTo>
                  <a:pt x="206762" y="2164280"/>
                </a:moveTo>
                <a:lnTo>
                  <a:pt x="180625" y="2164280"/>
                </a:lnTo>
                <a:lnTo>
                  <a:pt x="169733" y="2205486"/>
                </a:lnTo>
                <a:lnTo>
                  <a:pt x="196038" y="2205366"/>
                </a:lnTo>
                <a:lnTo>
                  <a:pt x="205214" y="2170648"/>
                </a:lnTo>
                <a:lnTo>
                  <a:pt x="206762" y="2164280"/>
                </a:lnTo>
                <a:close/>
              </a:path>
              <a:path w="588645" h="2530475">
                <a:moveTo>
                  <a:pt x="217115" y="2121212"/>
                </a:moveTo>
                <a:lnTo>
                  <a:pt x="191090" y="2121212"/>
                </a:lnTo>
                <a:lnTo>
                  <a:pt x="180592" y="2164405"/>
                </a:lnTo>
                <a:lnTo>
                  <a:pt x="206762" y="2164280"/>
                </a:lnTo>
                <a:lnTo>
                  <a:pt x="215799" y="2127098"/>
                </a:lnTo>
                <a:lnTo>
                  <a:pt x="217115" y="2121212"/>
                </a:lnTo>
                <a:close/>
              </a:path>
              <a:path w="588645" h="2530475">
                <a:moveTo>
                  <a:pt x="227064" y="2076283"/>
                </a:moveTo>
                <a:lnTo>
                  <a:pt x="201134" y="2076283"/>
                </a:lnTo>
                <a:lnTo>
                  <a:pt x="191062" y="2121326"/>
                </a:lnTo>
                <a:lnTo>
                  <a:pt x="217115" y="2121212"/>
                </a:lnTo>
                <a:lnTo>
                  <a:pt x="225946" y="2081720"/>
                </a:lnTo>
                <a:lnTo>
                  <a:pt x="227064" y="2076283"/>
                </a:lnTo>
                <a:close/>
              </a:path>
              <a:path w="588645" h="2530475">
                <a:moveTo>
                  <a:pt x="236577" y="2029611"/>
                </a:moveTo>
                <a:lnTo>
                  <a:pt x="210731" y="2029611"/>
                </a:lnTo>
                <a:lnTo>
                  <a:pt x="201112" y="2076386"/>
                </a:lnTo>
                <a:lnTo>
                  <a:pt x="227064" y="2076283"/>
                </a:lnTo>
                <a:lnTo>
                  <a:pt x="235630" y="2034626"/>
                </a:lnTo>
                <a:lnTo>
                  <a:pt x="236577" y="2029611"/>
                </a:lnTo>
                <a:close/>
              </a:path>
              <a:path w="588645" h="2530475">
                <a:moveTo>
                  <a:pt x="245623" y="1981314"/>
                </a:moveTo>
                <a:lnTo>
                  <a:pt x="219848" y="1981314"/>
                </a:lnTo>
                <a:lnTo>
                  <a:pt x="210715" y="2029685"/>
                </a:lnTo>
                <a:lnTo>
                  <a:pt x="236577" y="2029611"/>
                </a:lnTo>
                <a:lnTo>
                  <a:pt x="244825" y="1985930"/>
                </a:lnTo>
                <a:lnTo>
                  <a:pt x="245623" y="1981314"/>
                </a:lnTo>
                <a:close/>
              </a:path>
              <a:path w="588645" h="2530475">
                <a:moveTo>
                  <a:pt x="254173" y="1931508"/>
                </a:moveTo>
                <a:lnTo>
                  <a:pt x="228460" y="1931508"/>
                </a:lnTo>
                <a:lnTo>
                  <a:pt x="219835" y="1981385"/>
                </a:lnTo>
                <a:lnTo>
                  <a:pt x="245623" y="1981314"/>
                </a:lnTo>
                <a:lnTo>
                  <a:pt x="253504" y="1935745"/>
                </a:lnTo>
                <a:lnTo>
                  <a:pt x="254173" y="1931508"/>
                </a:lnTo>
                <a:close/>
              </a:path>
              <a:path w="588645" h="2530475">
                <a:moveTo>
                  <a:pt x="262198" y="1880312"/>
                </a:moveTo>
                <a:lnTo>
                  <a:pt x="236540" y="1880312"/>
                </a:lnTo>
                <a:lnTo>
                  <a:pt x="228444" y="1931602"/>
                </a:lnTo>
                <a:lnTo>
                  <a:pt x="254173" y="1931508"/>
                </a:lnTo>
                <a:lnTo>
                  <a:pt x="261644" y="1884183"/>
                </a:lnTo>
                <a:lnTo>
                  <a:pt x="262198" y="1880312"/>
                </a:lnTo>
                <a:close/>
              </a:path>
              <a:path w="588645" h="2530475">
                <a:moveTo>
                  <a:pt x="269669" y="1827842"/>
                </a:moveTo>
                <a:lnTo>
                  <a:pt x="244058" y="1827842"/>
                </a:lnTo>
                <a:lnTo>
                  <a:pt x="236527" y="1880394"/>
                </a:lnTo>
                <a:lnTo>
                  <a:pt x="262198" y="1880312"/>
                </a:lnTo>
                <a:lnTo>
                  <a:pt x="269214" y="1831359"/>
                </a:lnTo>
                <a:lnTo>
                  <a:pt x="269669" y="1827842"/>
                </a:lnTo>
                <a:close/>
              </a:path>
              <a:path w="588645" h="2530475">
                <a:moveTo>
                  <a:pt x="276557" y="1774215"/>
                </a:moveTo>
                <a:lnTo>
                  <a:pt x="250988" y="1774215"/>
                </a:lnTo>
                <a:lnTo>
                  <a:pt x="244054" y="1827868"/>
                </a:lnTo>
                <a:lnTo>
                  <a:pt x="269669" y="1827842"/>
                </a:lnTo>
                <a:lnTo>
                  <a:pt x="276190" y="1777386"/>
                </a:lnTo>
                <a:lnTo>
                  <a:pt x="276557" y="1774215"/>
                </a:lnTo>
                <a:close/>
              </a:path>
              <a:path w="588645" h="2530475">
                <a:moveTo>
                  <a:pt x="282818" y="1719548"/>
                </a:moveTo>
                <a:lnTo>
                  <a:pt x="257304" y="1719548"/>
                </a:lnTo>
                <a:lnTo>
                  <a:pt x="250982" y="1774263"/>
                </a:lnTo>
                <a:lnTo>
                  <a:pt x="276557" y="1774215"/>
                </a:lnTo>
                <a:lnTo>
                  <a:pt x="282552" y="1722337"/>
                </a:lnTo>
                <a:lnTo>
                  <a:pt x="282818" y="1719548"/>
                </a:lnTo>
                <a:close/>
              </a:path>
              <a:path w="588645" h="2530475">
                <a:moveTo>
                  <a:pt x="293445" y="1607473"/>
                </a:moveTo>
                <a:lnTo>
                  <a:pt x="267989" y="1607473"/>
                </a:lnTo>
                <a:lnTo>
                  <a:pt x="257289" y="1719681"/>
                </a:lnTo>
                <a:lnTo>
                  <a:pt x="257304" y="1719548"/>
                </a:lnTo>
                <a:lnTo>
                  <a:pt x="282818" y="1719548"/>
                </a:lnTo>
                <a:lnTo>
                  <a:pt x="293291" y="1609718"/>
                </a:lnTo>
                <a:lnTo>
                  <a:pt x="293445" y="1607473"/>
                </a:lnTo>
                <a:close/>
              </a:path>
              <a:path w="588645" h="2530475">
                <a:moveTo>
                  <a:pt x="301297" y="1492716"/>
                </a:moveTo>
                <a:lnTo>
                  <a:pt x="275879" y="1492716"/>
                </a:lnTo>
                <a:lnTo>
                  <a:pt x="267975" y="1607612"/>
                </a:lnTo>
                <a:lnTo>
                  <a:pt x="267989" y="1607473"/>
                </a:lnTo>
                <a:lnTo>
                  <a:pt x="293445" y="1607473"/>
                </a:lnTo>
                <a:lnTo>
                  <a:pt x="301231" y="1494289"/>
                </a:lnTo>
                <a:lnTo>
                  <a:pt x="301297" y="1492716"/>
                </a:lnTo>
                <a:close/>
              </a:path>
              <a:path w="588645" h="2530475">
                <a:moveTo>
                  <a:pt x="306166" y="1376118"/>
                </a:moveTo>
                <a:lnTo>
                  <a:pt x="280769" y="1376118"/>
                </a:lnTo>
                <a:lnTo>
                  <a:pt x="275867" y="1492897"/>
                </a:lnTo>
                <a:lnTo>
                  <a:pt x="275879" y="1492716"/>
                </a:lnTo>
                <a:lnTo>
                  <a:pt x="301297" y="1492716"/>
                </a:lnTo>
                <a:lnTo>
                  <a:pt x="306153" y="1377007"/>
                </a:lnTo>
                <a:lnTo>
                  <a:pt x="306166" y="1376118"/>
                </a:lnTo>
                <a:close/>
              </a:path>
              <a:path w="588645" h="2530475">
                <a:moveTo>
                  <a:pt x="517590" y="29974"/>
                </a:moveTo>
                <a:lnTo>
                  <a:pt x="482822" y="77458"/>
                </a:lnTo>
                <a:lnTo>
                  <a:pt x="456463" y="130190"/>
                </a:lnTo>
                <a:lnTo>
                  <a:pt x="431307" y="193230"/>
                </a:lnTo>
                <a:lnTo>
                  <a:pt x="407454" y="265765"/>
                </a:lnTo>
                <a:lnTo>
                  <a:pt x="396066" y="305325"/>
                </a:lnTo>
                <a:lnTo>
                  <a:pt x="385067" y="346937"/>
                </a:lnTo>
                <a:lnTo>
                  <a:pt x="374482" y="390486"/>
                </a:lnTo>
                <a:lnTo>
                  <a:pt x="364335" y="435865"/>
                </a:lnTo>
                <a:lnTo>
                  <a:pt x="354651" y="482958"/>
                </a:lnTo>
                <a:lnTo>
                  <a:pt x="345456" y="531655"/>
                </a:lnTo>
                <a:lnTo>
                  <a:pt x="336777" y="581840"/>
                </a:lnTo>
                <a:lnTo>
                  <a:pt x="328639" y="633402"/>
                </a:lnTo>
                <a:lnTo>
                  <a:pt x="321067" y="686226"/>
                </a:lnTo>
                <a:lnTo>
                  <a:pt x="314091" y="740199"/>
                </a:lnTo>
                <a:lnTo>
                  <a:pt x="307731" y="795248"/>
                </a:lnTo>
                <a:lnTo>
                  <a:pt x="296990" y="907867"/>
                </a:lnTo>
                <a:lnTo>
                  <a:pt x="289050" y="1023296"/>
                </a:lnTo>
                <a:lnTo>
                  <a:pt x="284128" y="1140578"/>
                </a:lnTo>
                <a:lnTo>
                  <a:pt x="280761" y="1376304"/>
                </a:lnTo>
                <a:lnTo>
                  <a:pt x="280769" y="1376118"/>
                </a:lnTo>
                <a:lnTo>
                  <a:pt x="306166" y="1376118"/>
                </a:lnTo>
                <a:lnTo>
                  <a:pt x="309518" y="1141467"/>
                </a:lnTo>
                <a:lnTo>
                  <a:pt x="314407" y="1024869"/>
                </a:lnTo>
                <a:lnTo>
                  <a:pt x="322296" y="910112"/>
                </a:lnTo>
                <a:lnTo>
                  <a:pt x="332980" y="798037"/>
                </a:lnTo>
                <a:lnTo>
                  <a:pt x="339293" y="743370"/>
                </a:lnTo>
                <a:lnTo>
                  <a:pt x="346225" y="689743"/>
                </a:lnTo>
                <a:lnTo>
                  <a:pt x="353743" y="637273"/>
                </a:lnTo>
                <a:lnTo>
                  <a:pt x="361823" y="586077"/>
                </a:lnTo>
                <a:lnTo>
                  <a:pt x="370434" y="536271"/>
                </a:lnTo>
                <a:lnTo>
                  <a:pt x="379553" y="487973"/>
                </a:lnTo>
                <a:lnTo>
                  <a:pt x="389148" y="441302"/>
                </a:lnTo>
                <a:lnTo>
                  <a:pt x="399193" y="396372"/>
                </a:lnTo>
                <a:lnTo>
                  <a:pt x="409658" y="353305"/>
                </a:lnTo>
                <a:lnTo>
                  <a:pt x="420516" y="312219"/>
                </a:lnTo>
                <a:lnTo>
                  <a:pt x="431735" y="273232"/>
                </a:lnTo>
                <a:lnTo>
                  <a:pt x="443285" y="236471"/>
                </a:lnTo>
                <a:lnTo>
                  <a:pt x="455132" y="202054"/>
                </a:lnTo>
                <a:lnTo>
                  <a:pt x="467241" y="170108"/>
                </a:lnTo>
                <a:lnTo>
                  <a:pt x="479572" y="140761"/>
                </a:lnTo>
                <a:lnTo>
                  <a:pt x="492080" y="114146"/>
                </a:lnTo>
                <a:lnTo>
                  <a:pt x="492344" y="113583"/>
                </a:lnTo>
                <a:lnTo>
                  <a:pt x="504708" y="90398"/>
                </a:lnTo>
                <a:lnTo>
                  <a:pt x="505062" y="89733"/>
                </a:lnTo>
                <a:lnTo>
                  <a:pt x="517387" y="69654"/>
                </a:lnTo>
                <a:lnTo>
                  <a:pt x="517870" y="68865"/>
                </a:lnTo>
                <a:lnTo>
                  <a:pt x="528683" y="53912"/>
                </a:lnTo>
                <a:lnTo>
                  <a:pt x="527935" y="53912"/>
                </a:lnTo>
                <a:lnTo>
                  <a:pt x="530618" y="51197"/>
                </a:lnTo>
                <a:lnTo>
                  <a:pt x="517590" y="29974"/>
                </a:lnTo>
                <a:close/>
              </a:path>
              <a:path w="588645" h="2530475">
                <a:moveTo>
                  <a:pt x="492210" y="113867"/>
                </a:moveTo>
                <a:lnTo>
                  <a:pt x="492062" y="114146"/>
                </a:lnTo>
                <a:lnTo>
                  <a:pt x="492210" y="113867"/>
                </a:lnTo>
                <a:close/>
              </a:path>
              <a:path w="588645" h="2530475">
                <a:moveTo>
                  <a:pt x="492362" y="113583"/>
                </a:moveTo>
                <a:lnTo>
                  <a:pt x="492210" y="113867"/>
                </a:lnTo>
                <a:lnTo>
                  <a:pt x="492362" y="113583"/>
                </a:lnTo>
                <a:close/>
              </a:path>
              <a:path w="588645" h="2530475">
                <a:moveTo>
                  <a:pt x="504877" y="90081"/>
                </a:moveTo>
                <a:lnTo>
                  <a:pt x="504682" y="90398"/>
                </a:lnTo>
                <a:lnTo>
                  <a:pt x="504877" y="90081"/>
                </a:lnTo>
                <a:close/>
              </a:path>
              <a:path w="588645" h="2530475">
                <a:moveTo>
                  <a:pt x="505090" y="89733"/>
                </a:moveTo>
                <a:lnTo>
                  <a:pt x="504877" y="90081"/>
                </a:lnTo>
                <a:lnTo>
                  <a:pt x="505090" y="89733"/>
                </a:lnTo>
                <a:close/>
              </a:path>
              <a:path w="588645" h="2530475">
                <a:moveTo>
                  <a:pt x="574296" y="23044"/>
                </a:moveTo>
                <a:lnTo>
                  <a:pt x="526971" y="23044"/>
                </a:lnTo>
                <a:lnTo>
                  <a:pt x="542065" y="43474"/>
                </a:lnTo>
                <a:lnTo>
                  <a:pt x="530942" y="51691"/>
                </a:lnTo>
                <a:lnTo>
                  <a:pt x="543655" y="72367"/>
                </a:lnTo>
                <a:lnTo>
                  <a:pt x="574296" y="23044"/>
                </a:lnTo>
                <a:close/>
              </a:path>
              <a:path w="588645" h="2530475">
                <a:moveTo>
                  <a:pt x="517870" y="68865"/>
                </a:moveTo>
                <a:lnTo>
                  <a:pt x="517345" y="69654"/>
                </a:lnTo>
                <a:lnTo>
                  <a:pt x="517623" y="69269"/>
                </a:lnTo>
                <a:lnTo>
                  <a:pt x="517870" y="68865"/>
                </a:lnTo>
                <a:close/>
              </a:path>
              <a:path w="588645" h="2530475">
                <a:moveTo>
                  <a:pt x="517623" y="69269"/>
                </a:moveTo>
                <a:lnTo>
                  <a:pt x="517345" y="69654"/>
                </a:lnTo>
                <a:lnTo>
                  <a:pt x="517623" y="69269"/>
                </a:lnTo>
                <a:close/>
              </a:path>
              <a:path w="588645" h="2530475">
                <a:moveTo>
                  <a:pt x="517913" y="68865"/>
                </a:moveTo>
                <a:lnTo>
                  <a:pt x="517623" y="69269"/>
                </a:lnTo>
                <a:lnTo>
                  <a:pt x="517913" y="68865"/>
                </a:lnTo>
                <a:close/>
              </a:path>
              <a:path w="588645" h="2530475">
                <a:moveTo>
                  <a:pt x="530631" y="51184"/>
                </a:moveTo>
                <a:lnTo>
                  <a:pt x="527935" y="53912"/>
                </a:lnTo>
                <a:lnTo>
                  <a:pt x="529534" y="52731"/>
                </a:lnTo>
                <a:lnTo>
                  <a:pt x="530639" y="51197"/>
                </a:lnTo>
                <a:close/>
              </a:path>
              <a:path w="588645" h="2530475">
                <a:moveTo>
                  <a:pt x="529534" y="52731"/>
                </a:moveTo>
                <a:lnTo>
                  <a:pt x="527935" y="53912"/>
                </a:lnTo>
                <a:lnTo>
                  <a:pt x="528683" y="53912"/>
                </a:lnTo>
                <a:lnTo>
                  <a:pt x="529534" y="52731"/>
                </a:lnTo>
                <a:close/>
              </a:path>
              <a:path w="588645" h="2530475">
                <a:moveTo>
                  <a:pt x="530639" y="51197"/>
                </a:moveTo>
                <a:lnTo>
                  <a:pt x="529534" y="52731"/>
                </a:lnTo>
                <a:lnTo>
                  <a:pt x="530942" y="51691"/>
                </a:lnTo>
                <a:lnTo>
                  <a:pt x="530639" y="51197"/>
                </a:lnTo>
                <a:close/>
              </a:path>
              <a:path w="588645" h="2530475">
                <a:moveTo>
                  <a:pt x="531715" y="51120"/>
                </a:moveTo>
                <a:lnTo>
                  <a:pt x="530694" y="51120"/>
                </a:lnTo>
                <a:lnTo>
                  <a:pt x="530942" y="51691"/>
                </a:lnTo>
                <a:lnTo>
                  <a:pt x="531715" y="51120"/>
                </a:lnTo>
                <a:close/>
              </a:path>
              <a:path w="588645" h="2530475">
                <a:moveTo>
                  <a:pt x="526971" y="23044"/>
                </a:moveTo>
                <a:lnTo>
                  <a:pt x="517590" y="29974"/>
                </a:lnTo>
                <a:lnTo>
                  <a:pt x="530631" y="51184"/>
                </a:lnTo>
                <a:lnTo>
                  <a:pt x="531715" y="51120"/>
                </a:lnTo>
                <a:lnTo>
                  <a:pt x="542065" y="43474"/>
                </a:lnTo>
                <a:lnTo>
                  <a:pt x="526971" y="23044"/>
                </a:lnTo>
                <a:close/>
              </a:path>
              <a:path w="588645" h="2530475">
                <a:moveTo>
                  <a:pt x="588611" y="0"/>
                </a:moveTo>
                <a:lnTo>
                  <a:pt x="503744" y="7454"/>
                </a:lnTo>
                <a:lnTo>
                  <a:pt x="517590" y="29974"/>
                </a:lnTo>
                <a:lnTo>
                  <a:pt x="526971" y="23044"/>
                </a:lnTo>
                <a:lnTo>
                  <a:pt x="574296" y="23044"/>
                </a:lnTo>
                <a:lnTo>
                  <a:pt x="58861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49852" y="5394605"/>
            <a:ext cx="5530850" cy="123444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50"/>
              </a:spcBef>
            </a:pP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into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training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and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validation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datasets</a:t>
            </a:r>
            <a:endParaRPr sz="1600">
              <a:latin typeface="Calibri"/>
              <a:cs typeface="Calibri"/>
            </a:endParaRPr>
          </a:p>
          <a:p>
            <a:pPr marL="89535">
              <a:lnSpc>
                <a:spcPct val="100000"/>
              </a:lnSpc>
            </a:pPr>
            <a:r>
              <a:rPr sz="1600" b="1" i="1" spc="-10" dirty="0">
                <a:latin typeface="Calibri"/>
                <a:cs typeface="Calibri"/>
              </a:rPr>
              <a:t>Examples:</a:t>
            </a:r>
            <a:endParaRPr sz="1600">
              <a:latin typeface="Calibri"/>
              <a:cs typeface="Calibri"/>
            </a:endParaRPr>
          </a:p>
          <a:p>
            <a:pPr marL="375285" marR="273685" indent="-285750">
              <a:lnSpc>
                <a:spcPts val="1580"/>
              </a:lnSpc>
              <a:spcBef>
                <a:spcPts val="215"/>
              </a:spcBef>
              <a:buFont typeface="Arial"/>
              <a:buChar char="•"/>
              <a:tabLst>
                <a:tab pos="375285" algn="l"/>
              </a:tabLst>
            </a:pP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Split</a:t>
            </a:r>
            <a:r>
              <a:rPr sz="14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Rows</a:t>
            </a:r>
            <a:r>
              <a:rPr sz="1400" b="1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[0-</a:t>
            </a:r>
            <a:r>
              <a:rPr sz="1400" dirty="0">
                <a:latin typeface="Calibri"/>
                <a:cs typeface="Calibri"/>
              </a:rPr>
              <a:t>1,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default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0.5]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fraction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rows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first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output dataset</a:t>
            </a:r>
            <a:endParaRPr sz="1400">
              <a:latin typeface="Calibri"/>
              <a:cs typeface="Calibri"/>
            </a:endParaRPr>
          </a:p>
          <a:p>
            <a:pPr marL="367665">
              <a:lnSpc>
                <a:spcPts val="1670"/>
              </a:lnSpc>
            </a:pP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if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value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0.7,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dataset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divided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70/30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1756" y="3322069"/>
            <a:ext cx="1718945" cy="64198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47625" rIns="0" bIns="0" rtlCol="0">
            <a:spAutoFit/>
          </a:bodyPr>
          <a:lstStyle/>
          <a:p>
            <a:pPr marL="152400" marR="144780" indent="490855">
              <a:lnSpc>
                <a:spcPts val="2110"/>
              </a:lnSpc>
              <a:spcBef>
                <a:spcPts val="37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2910" y="1593598"/>
            <a:ext cx="2160270" cy="54038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9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Select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29400" y="1862307"/>
            <a:ext cx="574040" cy="1793239"/>
          </a:xfrm>
          <a:custGeom>
            <a:avLst/>
            <a:gdLst/>
            <a:ahLst/>
            <a:cxnLst/>
            <a:rect l="l" t="t" r="r" b="b"/>
            <a:pathLst>
              <a:path w="574039" h="1793239">
                <a:moveTo>
                  <a:pt x="12256" y="1766767"/>
                </a:moveTo>
                <a:lnTo>
                  <a:pt x="0" y="1767945"/>
                </a:lnTo>
                <a:lnTo>
                  <a:pt x="2432" y="1793228"/>
                </a:lnTo>
                <a:lnTo>
                  <a:pt x="16993" y="1791829"/>
                </a:lnTo>
                <a:lnTo>
                  <a:pt x="32476" y="1787415"/>
                </a:lnTo>
                <a:lnTo>
                  <a:pt x="47528" y="1780348"/>
                </a:lnTo>
                <a:lnTo>
                  <a:pt x="62130" y="1770849"/>
                </a:lnTo>
                <a:lnTo>
                  <a:pt x="66672" y="1767084"/>
                </a:lnTo>
                <a:lnTo>
                  <a:pt x="11144" y="1767084"/>
                </a:lnTo>
                <a:lnTo>
                  <a:pt x="12256" y="1766767"/>
                </a:lnTo>
                <a:close/>
              </a:path>
              <a:path w="574039" h="1793239">
                <a:moveTo>
                  <a:pt x="13409" y="1766656"/>
                </a:moveTo>
                <a:lnTo>
                  <a:pt x="12256" y="1766767"/>
                </a:lnTo>
                <a:lnTo>
                  <a:pt x="11144" y="1767084"/>
                </a:lnTo>
                <a:lnTo>
                  <a:pt x="13409" y="1766656"/>
                </a:lnTo>
                <a:close/>
              </a:path>
              <a:path w="574039" h="1793239">
                <a:moveTo>
                  <a:pt x="67188" y="1766656"/>
                </a:moveTo>
                <a:lnTo>
                  <a:pt x="13409" y="1766656"/>
                </a:lnTo>
                <a:lnTo>
                  <a:pt x="11144" y="1767084"/>
                </a:lnTo>
                <a:lnTo>
                  <a:pt x="66672" y="1767084"/>
                </a:lnTo>
                <a:lnTo>
                  <a:pt x="67188" y="1766656"/>
                </a:lnTo>
                <a:close/>
              </a:path>
              <a:path w="574039" h="1793239">
                <a:moveTo>
                  <a:pt x="23541" y="1763550"/>
                </a:moveTo>
                <a:lnTo>
                  <a:pt x="12256" y="1766767"/>
                </a:lnTo>
                <a:lnTo>
                  <a:pt x="13409" y="1766656"/>
                </a:lnTo>
                <a:lnTo>
                  <a:pt x="67188" y="1766656"/>
                </a:lnTo>
                <a:lnTo>
                  <a:pt x="70408" y="1763986"/>
                </a:lnTo>
                <a:lnTo>
                  <a:pt x="22611" y="1763986"/>
                </a:lnTo>
                <a:lnTo>
                  <a:pt x="23541" y="1763550"/>
                </a:lnTo>
                <a:close/>
              </a:path>
              <a:path w="574039" h="1793239">
                <a:moveTo>
                  <a:pt x="24526" y="1763269"/>
                </a:moveTo>
                <a:lnTo>
                  <a:pt x="23541" y="1763550"/>
                </a:lnTo>
                <a:lnTo>
                  <a:pt x="22611" y="1763986"/>
                </a:lnTo>
                <a:lnTo>
                  <a:pt x="24526" y="1763269"/>
                </a:lnTo>
                <a:close/>
              </a:path>
              <a:path w="574039" h="1793239">
                <a:moveTo>
                  <a:pt x="71273" y="1763269"/>
                </a:moveTo>
                <a:lnTo>
                  <a:pt x="24526" y="1763269"/>
                </a:lnTo>
                <a:lnTo>
                  <a:pt x="22611" y="1763986"/>
                </a:lnTo>
                <a:lnTo>
                  <a:pt x="70408" y="1763986"/>
                </a:lnTo>
                <a:lnTo>
                  <a:pt x="71273" y="1763269"/>
                </a:lnTo>
                <a:close/>
              </a:path>
              <a:path w="574039" h="1793239">
                <a:moveTo>
                  <a:pt x="35151" y="1758099"/>
                </a:moveTo>
                <a:lnTo>
                  <a:pt x="23541" y="1763550"/>
                </a:lnTo>
                <a:lnTo>
                  <a:pt x="24526" y="1763269"/>
                </a:lnTo>
                <a:lnTo>
                  <a:pt x="71273" y="1763269"/>
                </a:lnTo>
                <a:lnTo>
                  <a:pt x="76314" y="1759089"/>
                </a:lnTo>
                <a:lnTo>
                  <a:pt x="76821" y="1758579"/>
                </a:lnTo>
                <a:lnTo>
                  <a:pt x="34413" y="1758579"/>
                </a:lnTo>
                <a:lnTo>
                  <a:pt x="35151" y="1758099"/>
                </a:lnTo>
                <a:close/>
              </a:path>
              <a:path w="574039" h="1793239">
                <a:moveTo>
                  <a:pt x="35940" y="1757728"/>
                </a:moveTo>
                <a:lnTo>
                  <a:pt x="35151" y="1758099"/>
                </a:lnTo>
                <a:lnTo>
                  <a:pt x="34413" y="1758579"/>
                </a:lnTo>
                <a:lnTo>
                  <a:pt x="35940" y="1757728"/>
                </a:lnTo>
                <a:close/>
              </a:path>
              <a:path w="574039" h="1793239">
                <a:moveTo>
                  <a:pt x="77666" y="1757728"/>
                </a:moveTo>
                <a:lnTo>
                  <a:pt x="35940" y="1757728"/>
                </a:lnTo>
                <a:lnTo>
                  <a:pt x="34413" y="1758579"/>
                </a:lnTo>
                <a:lnTo>
                  <a:pt x="76821" y="1758579"/>
                </a:lnTo>
                <a:lnTo>
                  <a:pt x="77666" y="1757728"/>
                </a:lnTo>
                <a:close/>
              </a:path>
              <a:path w="574039" h="1793239">
                <a:moveTo>
                  <a:pt x="47045" y="1750362"/>
                </a:moveTo>
                <a:lnTo>
                  <a:pt x="35151" y="1758099"/>
                </a:lnTo>
                <a:lnTo>
                  <a:pt x="35940" y="1757728"/>
                </a:lnTo>
                <a:lnTo>
                  <a:pt x="77666" y="1757728"/>
                </a:lnTo>
                <a:lnTo>
                  <a:pt x="84522" y="1750828"/>
                </a:lnTo>
                <a:lnTo>
                  <a:pt x="46483" y="1750828"/>
                </a:lnTo>
                <a:lnTo>
                  <a:pt x="47045" y="1750362"/>
                </a:lnTo>
                <a:close/>
              </a:path>
              <a:path w="574039" h="1793239">
                <a:moveTo>
                  <a:pt x="47664" y="1749959"/>
                </a:moveTo>
                <a:lnTo>
                  <a:pt x="47045" y="1750362"/>
                </a:lnTo>
                <a:lnTo>
                  <a:pt x="46483" y="1750828"/>
                </a:lnTo>
                <a:lnTo>
                  <a:pt x="47664" y="1749959"/>
                </a:lnTo>
                <a:close/>
              </a:path>
              <a:path w="574039" h="1793239">
                <a:moveTo>
                  <a:pt x="85385" y="1749959"/>
                </a:moveTo>
                <a:lnTo>
                  <a:pt x="47664" y="1749959"/>
                </a:lnTo>
                <a:lnTo>
                  <a:pt x="46483" y="1750828"/>
                </a:lnTo>
                <a:lnTo>
                  <a:pt x="84522" y="1750828"/>
                </a:lnTo>
                <a:lnTo>
                  <a:pt x="85385" y="1749959"/>
                </a:lnTo>
                <a:close/>
              </a:path>
              <a:path w="574039" h="1793239">
                <a:moveTo>
                  <a:pt x="94570" y="1739927"/>
                </a:moveTo>
                <a:lnTo>
                  <a:pt x="59630" y="1739927"/>
                </a:lnTo>
                <a:lnTo>
                  <a:pt x="58727" y="1740753"/>
                </a:lnTo>
                <a:lnTo>
                  <a:pt x="47045" y="1750362"/>
                </a:lnTo>
                <a:lnTo>
                  <a:pt x="47664" y="1749959"/>
                </a:lnTo>
                <a:lnTo>
                  <a:pt x="85385" y="1749959"/>
                </a:lnTo>
                <a:lnTo>
                  <a:pt x="90121" y="1745192"/>
                </a:lnTo>
                <a:lnTo>
                  <a:pt x="94570" y="1739927"/>
                </a:lnTo>
                <a:close/>
              </a:path>
              <a:path w="574039" h="1793239">
                <a:moveTo>
                  <a:pt x="59160" y="1740317"/>
                </a:moveTo>
                <a:lnTo>
                  <a:pt x="58634" y="1740753"/>
                </a:lnTo>
                <a:lnTo>
                  <a:pt x="59160" y="1740317"/>
                </a:lnTo>
                <a:close/>
              </a:path>
              <a:path w="574039" h="1793239">
                <a:moveTo>
                  <a:pt x="59630" y="1739927"/>
                </a:moveTo>
                <a:lnTo>
                  <a:pt x="59160" y="1740317"/>
                </a:lnTo>
                <a:lnTo>
                  <a:pt x="58727" y="1740753"/>
                </a:lnTo>
                <a:lnTo>
                  <a:pt x="59630" y="1739927"/>
                </a:lnTo>
                <a:close/>
              </a:path>
              <a:path w="574039" h="1793239">
                <a:moveTo>
                  <a:pt x="104765" y="1727653"/>
                </a:moveTo>
                <a:lnTo>
                  <a:pt x="71743" y="1727653"/>
                </a:lnTo>
                <a:lnTo>
                  <a:pt x="71051" y="1728407"/>
                </a:lnTo>
                <a:lnTo>
                  <a:pt x="59160" y="1740317"/>
                </a:lnTo>
                <a:lnTo>
                  <a:pt x="59630" y="1739927"/>
                </a:lnTo>
                <a:lnTo>
                  <a:pt x="94570" y="1739927"/>
                </a:lnTo>
                <a:lnTo>
                  <a:pt x="103590" y="1729253"/>
                </a:lnTo>
                <a:lnTo>
                  <a:pt x="104765" y="1727653"/>
                </a:lnTo>
                <a:close/>
              </a:path>
              <a:path w="574039" h="1793239">
                <a:moveTo>
                  <a:pt x="71377" y="1728021"/>
                </a:moveTo>
                <a:lnTo>
                  <a:pt x="70994" y="1728407"/>
                </a:lnTo>
                <a:lnTo>
                  <a:pt x="71377" y="1728021"/>
                </a:lnTo>
                <a:close/>
              </a:path>
              <a:path w="574039" h="1793239">
                <a:moveTo>
                  <a:pt x="71743" y="1727653"/>
                </a:moveTo>
                <a:lnTo>
                  <a:pt x="71377" y="1728021"/>
                </a:lnTo>
                <a:lnTo>
                  <a:pt x="71051" y="1728407"/>
                </a:lnTo>
                <a:lnTo>
                  <a:pt x="71743" y="1727653"/>
                </a:lnTo>
                <a:close/>
              </a:path>
              <a:path w="574039" h="1793239">
                <a:moveTo>
                  <a:pt x="115390" y="1713190"/>
                </a:moveTo>
                <a:lnTo>
                  <a:pt x="83910" y="1713190"/>
                </a:lnTo>
                <a:lnTo>
                  <a:pt x="83375" y="1713867"/>
                </a:lnTo>
                <a:lnTo>
                  <a:pt x="71377" y="1728021"/>
                </a:lnTo>
                <a:lnTo>
                  <a:pt x="71743" y="1727653"/>
                </a:lnTo>
                <a:lnTo>
                  <a:pt x="104765" y="1727653"/>
                </a:lnTo>
                <a:lnTo>
                  <a:pt x="115390" y="1713190"/>
                </a:lnTo>
                <a:close/>
              </a:path>
              <a:path w="574039" h="1793239">
                <a:moveTo>
                  <a:pt x="83624" y="1713529"/>
                </a:moveTo>
                <a:lnTo>
                  <a:pt x="83338" y="1713867"/>
                </a:lnTo>
                <a:lnTo>
                  <a:pt x="83624" y="1713529"/>
                </a:lnTo>
                <a:close/>
              </a:path>
              <a:path w="574039" h="1793239">
                <a:moveTo>
                  <a:pt x="83910" y="1713190"/>
                </a:moveTo>
                <a:lnTo>
                  <a:pt x="83624" y="1713529"/>
                </a:lnTo>
                <a:lnTo>
                  <a:pt x="83375" y="1713867"/>
                </a:lnTo>
                <a:lnTo>
                  <a:pt x="83910" y="1713190"/>
                </a:lnTo>
                <a:close/>
              </a:path>
              <a:path w="574039" h="1793239">
                <a:moveTo>
                  <a:pt x="126305" y="1696614"/>
                </a:moveTo>
                <a:lnTo>
                  <a:pt x="96051" y="1696614"/>
                </a:lnTo>
                <a:lnTo>
                  <a:pt x="95632" y="1697219"/>
                </a:lnTo>
                <a:lnTo>
                  <a:pt x="83624" y="1713529"/>
                </a:lnTo>
                <a:lnTo>
                  <a:pt x="83910" y="1713190"/>
                </a:lnTo>
                <a:lnTo>
                  <a:pt x="115390" y="1713190"/>
                </a:lnTo>
                <a:lnTo>
                  <a:pt x="116738" y="1711355"/>
                </a:lnTo>
                <a:lnTo>
                  <a:pt x="126305" y="1696614"/>
                </a:lnTo>
                <a:close/>
              </a:path>
              <a:path w="574039" h="1793239">
                <a:moveTo>
                  <a:pt x="95822" y="1696926"/>
                </a:moveTo>
                <a:lnTo>
                  <a:pt x="95607" y="1697219"/>
                </a:lnTo>
                <a:lnTo>
                  <a:pt x="95822" y="1696926"/>
                </a:lnTo>
                <a:close/>
              </a:path>
              <a:path w="574039" h="1793239">
                <a:moveTo>
                  <a:pt x="137444" y="1678011"/>
                </a:moveTo>
                <a:lnTo>
                  <a:pt x="108098" y="1678011"/>
                </a:lnTo>
                <a:lnTo>
                  <a:pt x="107765" y="1678551"/>
                </a:lnTo>
                <a:lnTo>
                  <a:pt x="95822" y="1696926"/>
                </a:lnTo>
                <a:lnTo>
                  <a:pt x="96051" y="1696614"/>
                </a:lnTo>
                <a:lnTo>
                  <a:pt x="126305" y="1696614"/>
                </a:lnTo>
                <a:lnTo>
                  <a:pt x="129578" y="1691571"/>
                </a:lnTo>
                <a:lnTo>
                  <a:pt x="137444" y="1678011"/>
                </a:lnTo>
                <a:close/>
              </a:path>
              <a:path w="574039" h="1793239">
                <a:moveTo>
                  <a:pt x="107913" y="1678296"/>
                </a:moveTo>
                <a:lnTo>
                  <a:pt x="107748" y="1678551"/>
                </a:lnTo>
                <a:lnTo>
                  <a:pt x="107913" y="1678296"/>
                </a:lnTo>
                <a:close/>
              </a:path>
              <a:path w="574039" h="1793239">
                <a:moveTo>
                  <a:pt x="148649" y="1657469"/>
                </a:moveTo>
                <a:lnTo>
                  <a:pt x="119995" y="1657469"/>
                </a:lnTo>
                <a:lnTo>
                  <a:pt x="119729" y="1657954"/>
                </a:lnTo>
                <a:lnTo>
                  <a:pt x="107913" y="1678296"/>
                </a:lnTo>
                <a:lnTo>
                  <a:pt x="108098" y="1678011"/>
                </a:lnTo>
                <a:lnTo>
                  <a:pt x="137444" y="1678011"/>
                </a:lnTo>
                <a:lnTo>
                  <a:pt x="142105" y="1669976"/>
                </a:lnTo>
                <a:lnTo>
                  <a:pt x="148649" y="1657469"/>
                </a:lnTo>
                <a:close/>
              </a:path>
              <a:path w="574039" h="1793239">
                <a:moveTo>
                  <a:pt x="119864" y="1657695"/>
                </a:moveTo>
                <a:lnTo>
                  <a:pt x="119714" y="1657954"/>
                </a:lnTo>
                <a:lnTo>
                  <a:pt x="119864" y="1657695"/>
                </a:lnTo>
                <a:close/>
              </a:path>
              <a:path w="574039" h="1793239">
                <a:moveTo>
                  <a:pt x="159806" y="1635081"/>
                </a:moveTo>
                <a:lnTo>
                  <a:pt x="131696" y="1635081"/>
                </a:lnTo>
                <a:lnTo>
                  <a:pt x="119864" y="1657695"/>
                </a:lnTo>
                <a:lnTo>
                  <a:pt x="119995" y="1657469"/>
                </a:lnTo>
                <a:lnTo>
                  <a:pt x="148649" y="1657469"/>
                </a:lnTo>
                <a:lnTo>
                  <a:pt x="154315" y="1646640"/>
                </a:lnTo>
                <a:lnTo>
                  <a:pt x="159806" y="1635081"/>
                </a:lnTo>
                <a:close/>
              </a:path>
              <a:path w="574039" h="1793239">
                <a:moveTo>
                  <a:pt x="170834" y="1610935"/>
                </a:moveTo>
                <a:lnTo>
                  <a:pt x="143158" y="1610935"/>
                </a:lnTo>
                <a:lnTo>
                  <a:pt x="131578" y="1635307"/>
                </a:lnTo>
                <a:lnTo>
                  <a:pt x="131696" y="1635081"/>
                </a:lnTo>
                <a:lnTo>
                  <a:pt x="159806" y="1635081"/>
                </a:lnTo>
                <a:lnTo>
                  <a:pt x="166194" y="1621637"/>
                </a:lnTo>
                <a:lnTo>
                  <a:pt x="170834" y="1610935"/>
                </a:lnTo>
                <a:close/>
              </a:path>
              <a:path w="574039" h="1793239">
                <a:moveTo>
                  <a:pt x="181665" y="1585120"/>
                </a:moveTo>
                <a:lnTo>
                  <a:pt x="154343" y="1585120"/>
                </a:lnTo>
                <a:lnTo>
                  <a:pt x="143066" y="1611127"/>
                </a:lnTo>
                <a:lnTo>
                  <a:pt x="143158" y="1610935"/>
                </a:lnTo>
                <a:lnTo>
                  <a:pt x="170834" y="1610935"/>
                </a:lnTo>
                <a:lnTo>
                  <a:pt x="177725" y="1595042"/>
                </a:lnTo>
                <a:lnTo>
                  <a:pt x="181665" y="1585120"/>
                </a:lnTo>
                <a:close/>
              </a:path>
              <a:path w="574039" h="1793239">
                <a:moveTo>
                  <a:pt x="192247" y="1557723"/>
                </a:moveTo>
                <a:lnTo>
                  <a:pt x="165215" y="1557723"/>
                </a:lnTo>
                <a:lnTo>
                  <a:pt x="154252" y="1585329"/>
                </a:lnTo>
                <a:lnTo>
                  <a:pt x="154343" y="1585120"/>
                </a:lnTo>
                <a:lnTo>
                  <a:pt x="181665" y="1585120"/>
                </a:lnTo>
                <a:lnTo>
                  <a:pt x="188889" y="1566931"/>
                </a:lnTo>
                <a:lnTo>
                  <a:pt x="192247" y="1557723"/>
                </a:lnTo>
                <a:close/>
              </a:path>
              <a:path w="574039" h="1793239">
                <a:moveTo>
                  <a:pt x="202531" y="1528832"/>
                </a:moveTo>
                <a:lnTo>
                  <a:pt x="175746" y="1528832"/>
                </a:lnTo>
                <a:lnTo>
                  <a:pt x="165163" y="1557855"/>
                </a:lnTo>
                <a:lnTo>
                  <a:pt x="165215" y="1557723"/>
                </a:lnTo>
                <a:lnTo>
                  <a:pt x="192247" y="1557723"/>
                </a:lnTo>
                <a:lnTo>
                  <a:pt x="199665" y="1537379"/>
                </a:lnTo>
                <a:lnTo>
                  <a:pt x="202531" y="1528832"/>
                </a:lnTo>
                <a:close/>
              </a:path>
              <a:path w="574039" h="1793239">
                <a:moveTo>
                  <a:pt x="212478" y="1498533"/>
                </a:moveTo>
                <a:lnTo>
                  <a:pt x="185901" y="1498533"/>
                </a:lnTo>
                <a:lnTo>
                  <a:pt x="175680" y="1529013"/>
                </a:lnTo>
                <a:lnTo>
                  <a:pt x="175746" y="1528832"/>
                </a:lnTo>
                <a:lnTo>
                  <a:pt x="202531" y="1528832"/>
                </a:lnTo>
                <a:lnTo>
                  <a:pt x="210032" y="1506463"/>
                </a:lnTo>
                <a:lnTo>
                  <a:pt x="212478" y="1498533"/>
                </a:lnTo>
                <a:close/>
              </a:path>
              <a:path w="574039" h="1793239">
                <a:moveTo>
                  <a:pt x="222051" y="1466913"/>
                </a:moveTo>
                <a:lnTo>
                  <a:pt x="195652" y="1466913"/>
                </a:lnTo>
                <a:lnTo>
                  <a:pt x="185862" y="1498649"/>
                </a:lnTo>
                <a:lnTo>
                  <a:pt x="212478" y="1498533"/>
                </a:lnTo>
                <a:lnTo>
                  <a:pt x="219966" y="1474262"/>
                </a:lnTo>
                <a:lnTo>
                  <a:pt x="222051" y="1466913"/>
                </a:lnTo>
                <a:close/>
              </a:path>
              <a:path w="574039" h="1793239">
                <a:moveTo>
                  <a:pt x="231142" y="1434054"/>
                </a:moveTo>
                <a:lnTo>
                  <a:pt x="204971" y="1434054"/>
                </a:lnTo>
                <a:lnTo>
                  <a:pt x="195622" y="1467009"/>
                </a:lnTo>
                <a:lnTo>
                  <a:pt x="222051" y="1466913"/>
                </a:lnTo>
                <a:lnTo>
                  <a:pt x="229462" y="1440792"/>
                </a:lnTo>
                <a:lnTo>
                  <a:pt x="231142" y="1434054"/>
                </a:lnTo>
                <a:close/>
              </a:path>
              <a:path w="574039" h="1793239">
                <a:moveTo>
                  <a:pt x="248157" y="1364835"/>
                </a:moveTo>
                <a:lnTo>
                  <a:pt x="222227" y="1364835"/>
                </a:lnTo>
                <a:lnTo>
                  <a:pt x="204911" y="1434265"/>
                </a:lnTo>
                <a:lnTo>
                  <a:pt x="204971" y="1434054"/>
                </a:lnTo>
                <a:lnTo>
                  <a:pt x="231142" y="1434054"/>
                </a:lnTo>
                <a:lnTo>
                  <a:pt x="246932" y="1370737"/>
                </a:lnTo>
                <a:lnTo>
                  <a:pt x="248157" y="1364835"/>
                </a:lnTo>
                <a:close/>
              </a:path>
              <a:path w="574039" h="1793239">
                <a:moveTo>
                  <a:pt x="263128" y="1291804"/>
                </a:moveTo>
                <a:lnTo>
                  <a:pt x="237378" y="1291804"/>
                </a:lnTo>
                <a:lnTo>
                  <a:pt x="222161" y="1365099"/>
                </a:lnTo>
                <a:lnTo>
                  <a:pt x="222227" y="1364835"/>
                </a:lnTo>
                <a:lnTo>
                  <a:pt x="248157" y="1364835"/>
                </a:lnTo>
                <a:lnTo>
                  <a:pt x="262296" y="1296734"/>
                </a:lnTo>
                <a:lnTo>
                  <a:pt x="263128" y="1291804"/>
                </a:lnTo>
                <a:close/>
              </a:path>
              <a:path w="574039" h="1793239">
                <a:moveTo>
                  <a:pt x="275859" y="1215492"/>
                </a:moveTo>
                <a:lnTo>
                  <a:pt x="250249" y="1215492"/>
                </a:lnTo>
                <a:lnTo>
                  <a:pt x="237332" y="1292024"/>
                </a:lnTo>
                <a:lnTo>
                  <a:pt x="237378" y="1291804"/>
                </a:lnTo>
                <a:lnTo>
                  <a:pt x="263128" y="1291804"/>
                </a:lnTo>
                <a:lnTo>
                  <a:pt x="275333" y="1219492"/>
                </a:lnTo>
                <a:lnTo>
                  <a:pt x="275859" y="1215492"/>
                </a:lnTo>
                <a:close/>
              </a:path>
              <a:path w="574039" h="1793239">
                <a:moveTo>
                  <a:pt x="286130" y="1136563"/>
                </a:moveTo>
                <a:lnTo>
                  <a:pt x="260625" y="1136563"/>
                </a:lnTo>
                <a:lnTo>
                  <a:pt x="250211" y="1215719"/>
                </a:lnTo>
                <a:lnTo>
                  <a:pt x="250249" y="1215492"/>
                </a:lnTo>
                <a:lnTo>
                  <a:pt x="275859" y="1215492"/>
                </a:lnTo>
                <a:lnTo>
                  <a:pt x="285837" y="1139649"/>
                </a:lnTo>
                <a:lnTo>
                  <a:pt x="286130" y="1136563"/>
                </a:lnTo>
                <a:close/>
              </a:path>
              <a:path w="574039" h="1793239">
                <a:moveTo>
                  <a:pt x="293726" y="1055679"/>
                </a:moveTo>
                <a:lnTo>
                  <a:pt x="268292" y="1055679"/>
                </a:lnTo>
                <a:lnTo>
                  <a:pt x="260594" y="1136800"/>
                </a:lnTo>
                <a:lnTo>
                  <a:pt x="260625" y="1136563"/>
                </a:lnTo>
                <a:lnTo>
                  <a:pt x="286130" y="1136563"/>
                </a:lnTo>
                <a:lnTo>
                  <a:pt x="293601" y="1057846"/>
                </a:lnTo>
                <a:lnTo>
                  <a:pt x="293726" y="1055679"/>
                </a:lnTo>
                <a:close/>
              </a:path>
              <a:path w="574039" h="1793239">
                <a:moveTo>
                  <a:pt x="298438" y="973500"/>
                </a:moveTo>
                <a:lnTo>
                  <a:pt x="273042" y="973500"/>
                </a:lnTo>
                <a:lnTo>
                  <a:pt x="268270" y="1055911"/>
                </a:lnTo>
                <a:lnTo>
                  <a:pt x="268292" y="1055679"/>
                </a:lnTo>
                <a:lnTo>
                  <a:pt x="293726" y="1055679"/>
                </a:lnTo>
                <a:lnTo>
                  <a:pt x="298414" y="974727"/>
                </a:lnTo>
                <a:lnTo>
                  <a:pt x="298438" y="973500"/>
                </a:lnTo>
                <a:close/>
              </a:path>
              <a:path w="574039" h="1793239">
                <a:moveTo>
                  <a:pt x="500282" y="24847"/>
                </a:moveTo>
                <a:lnTo>
                  <a:pt x="471136" y="52624"/>
                </a:lnTo>
                <a:lnTo>
                  <a:pt x="445148" y="90307"/>
                </a:lnTo>
                <a:lnTo>
                  <a:pt x="420410" y="135238"/>
                </a:lnTo>
                <a:lnTo>
                  <a:pt x="397001" y="186836"/>
                </a:lnTo>
                <a:lnTo>
                  <a:pt x="375061" y="244499"/>
                </a:lnTo>
                <a:lnTo>
                  <a:pt x="354760" y="307615"/>
                </a:lnTo>
                <a:lnTo>
                  <a:pt x="327794" y="411140"/>
                </a:lnTo>
                <a:lnTo>
                  <a:pt x="312430" y="485143"/>
                </a:lnTo>
                <a:lnTo>
                  <a:pt x="299392" y="562386"/>
                </a:lnTo>
                <a:lnTo>
                  <a:pt x="288888" y="642228"/>
                </a:lnTo>
                <a:lnTo>
                  <a:pt x="281125" y="724032"/>
                </a:lnTo>
                <a:lnTo>
                  <a:pt x="276312" y="807151"/>
                </a:lnTo>
                <a:lnTo>
                  <a:pt x="273029" y="973716"/>
                </a:lnTo>
                <a:lnTo>
                  <a:pt x="273042" y="973500"/>
                </a:lnTo>
                <a:lnTo>
                  <a:pt x="298438" y="973500"/>
                </a:lnTo>
                <a:lnTo>
                  <a:pt x="301692" y="808377"/>
                </a:lnTo>
                <a:lnTo>
                  <a:pt x="306441" y="726198"/>
                </a:lnTo>
                <a:lnTo>
                  <a:pt x="314110" y="645314"/>
                </a:lnTo>
                <a:lnTo>
                  <a:pt x="324485" y="566385"/>
                </a:lnTo>
                <a:lnTo>
                  <a:pt x="337357" y="490073"/>
                </a:lnTo>
                <a:lnTo>
                  <a:pt x="352510" y="417042"/>
                </a:lnTo>
                <a:lnTo>
                  <a:pt x="369762" y="347823"/>
                </a:lnTo>
                <a:lnTo>
                  <a:pt x="379077" y="314965"/>
                </a:lnTo>
                <a:lnTo>
                  <a:pt x="388828" y="283344"/>
                </a:lnTo>
                <a:lnTo>
                  <a:pt x="398984" y="253046"/>
                </a:lnTo>
                <a:lnTo>
                  <a:pt x="409515" y="224155"/>
                </a:lnTo>
                <a:lnTo>
                  <a:pt x="420390" y="196758"/>
                </a:lnTo>
                <a:lnTo>
                  <a:pt x="431576" y="170943"/>
                </a:lnTo>
                <a:lnTo>
                  <a:pt x="443041" y="146796"/>
                </a:lnTo>
                <a:lnTo>
                  <a:pt x="454743" y="124409"/>
                </a:lnTo>
                <a:lnTo>
                  <a:pt x="454997" y="123924"/>
                </a:lnTo>
                <a:lnTo>
                  <a:pt x="466646" y="103866"/>
                </a:lnTo>
                <a:lnTo>
                  <a:pt x="466959" y="103327"/>
                </a:lnTo>
                <a:lnTo>
                  <a:pt x="478701" y="85263"/>
                </a:lnTo>
                <a:lnTo>
                  <a:pt x="479093" y="84659"/>
                </a:lnTo>
                <a:lnTo>
                  <a:pt x="490854" y="68687"/>
                </a:lnTo>
                <a:lnTo>
                  <a:pt x="491351" y="68011"/>
                </a:lnTo>
                <a:lnTo>
                  <a:pt x="501962" y="55497"/>
                </a:lnTo>
                <a:lnTo>
                  <a:pt x="501510" y="55497"/>
                </a:lnTo>
                <a:lnTo>
                  <a:pt x="503675" y="53470"/>
                </a:lnTo>
                <a:lnTo>
                  <a:pt x="504260" y="53470"/>
                </a:lnTo>
                <a:lnTo>
                  <a:pt x="511491" y="48140"/>
                </a:lnTo>
                <a:lnTo>
                  <a:pt x="500282" y="24847"/>
                </a:lnTo>
                <a:close/>
              </a:path>
              <a:path w="574039" h="1793239">
                <a:moveTo>
                  <a:pt x="455012" y="123924"/>
                </a:moveTo>
                <a:lnTo>
                  <a:pt x="454862" y="124182"/>
                </a:lnTo>
                <a:lnTo>
                  <a:pt x="455012" y="123924"/>
                </a:lnTo>
                <a:close/>
              </a:path>
              <a:path w="574039" h="1793239">
                <a:moveTo>
                  <a:pt x="466801" y="103600"/>
                </a:moveTo>
                <a:lnTo>
                  <a:pt x="466628" y="103866"/>
                </a:lnTo>
                <a:lnTo>
                  <a:pt x="466801" y="103600"/>
                </a:lnTo>
                <a:close/>
              </a:path>
              <a:path w="574039" h="1793239">
                <a:moveTo>
                  <a:pt x="466978" y="103327"/>
                </a:moveTo>
                <a:lnTo>
                  <a:pt x="466801" y="103600"/>
                </a:lnTo>
                <a:lnTo>
                  <a:pt x="466978" y="103327"/>
                </a:lnTo>
                <a:close/>
              </a:path>
              <a:path w="574039" h="1793239">
                <a:moveTo>
                  <a:pt x="478894" y="84966"/>
                </a:moveTo>
                <a:lnTo>
                  <a:pt x="478675" y="85263"/>
                </a:lnTo>
                <a:lnTo>
                  <a:pt x="478894" y="84966"/>
                </a:lnTo>
                <a:close/>
              </a:path>
              <a:path w="574039" h="1793239">
                <a:moveTo>
                  <a:pt x="479119" y="84659"/>
                </a:moveTo>
                <a:lnTo>
                  <a:pt x="478894" y="84966"/>
                </a:lnTo>
                <a:lnTo>
                  <a:pt x="479119" y="84659"/>
                </a:lnTo>
                <a:close/>
              </a:path>
              <a:path w="574039" h="1793239">
                <a:moveTo>
                  <a:pt x="491351" y="68011"/>
                </a:moveTo>
                <a:lnTo>
                  <a:pt x="490816" y="68687"/>
                </a:lnTo>
                <a:lnTo>
                  <a:pt x="491102" y="68349"/>
                </a:lnTo>
                <a:lnTo>
                  <a:pt x="491351" y="68011"/>
                </a:lnTo>
                <a:close/>
              </a:path>
              <a:path w="574039" h="1793239">
                <a:moveTo>
                  <a:pt x="491102" y="68349"/>
                </a:moveTo>
                <a:lnTo>
                  <a:pt x="490816" y="68687"/>
                </a:lnTo>
                <a:lnTo>
                  <a:pt x="491102" y="68349"/>
                </a:lnTo>
                <a:close/>
              </a:path>
              <a:path w="574039" h="1793239">
                <a:moveTo>
                  <a:pt x="560113" y="18601"/>
                </a:moveTo>
                <a:lnTo>
                  <a:pt x="508755" y="18601"/>
                </a:lnTo>
                <a:lnTo>
                  <a:pt x="523825" y="39048"/>
                </a:lnTo>
                <a:lnTo>
                  <a:pt x="511491" y="48140"/>
                </a:lnTo>
                <a:lnTo>
                  <a:pt x="521366" y="68663"/>
                </a:lnTo>
                <a:lnTo>
                  <a:pt x="560113" y="18601"/>
                </a:lnTo>
                <a:close/>
              </a:path>
              <a:path w="574039" h="1793239">
                <a:moveTo>
                  <a:pt x="491388" y="68011"/>
                </a:moveTo>
                <a:lnTo>
                  <a:pt x="491102" y="68349"/>
                </a:lnTo>
                <a:lnTo>
                  <a:pt x="491388" y="68011"/>
                </a:lnTo>
                <a:close/>
              </a:path>
              <a:path w="574039" h="1793239">
                <a:moveTo>
                  <a:pt x="503675" y="53470"/>
                </a:moveTo>
                <a:lnTo>
                  <a:pt x="501510" y="55497"/>
                </a:lnTo>
                <a:lnTo>
                  <a:pt x="502710" y="54613"/>
                </a:lnTo>
                <a:lnTo>
                  <a:pt x="503675" y="53470"/>
                </a:lnTo>
                <a:close/>
              </a:path>
              <a:path w="574039" h="1793239">
                <a:moveTo>
                  <a:pt x="502710" y="54613"/>
                </a:moveTo>
                <a:lnTo>
                  <a:pt x="501510" y="55497"/>
                </a:lnTo>
                <a:lnTo>
                  <a:pt x="501962" y="55497"/>
                </a:lnTo>
                <a:lnTo>
                  <a:pt x="502710" y="54613"/>
                </a:lnTo>
                <a:close/>
              </a:path>
              <a:path w="574039" h="1793239">
                <a:moveTo>
                  <a:pt x="504260" y="53470"/>
                </a:moveTo>
                <a:lnTo>
                  <a:pt x="503675" y="53470"/>
                </a:lnTo>
                <a:lnTo>
                  <a:pt x="502710" y="54613"/>
                </a:lnTo>
                <a:lnTo>
                  <a:pt x="504260" y="53470"/>
                </a:lnTo>
                <a:close/>
              </a:path>
              <a:path w="574039" h="1793239">
                <a:moveTo>
                  <a:pt x="508755" y="18601"/>
                </a:moveTo>
                <a:lnTo>
                  <a:pt x="500282" y="24847"/>
                </a:lnTo>
                <a:lnTo>
                  <a:pt x="511491" y="48140"/>
                </a:lnTo>
                <a:lnTo>
                  <a:pt x="523825" y="39048"/>
                </a:lnTo>
                <a:lnTo>
                  <a:pt x="508755" y="18601"/>
                </a:lnTo>
                <a:close/>
              </a:path>
              <a:path w="574039" h="1793239">
                <a:moveTo>
                  <a:pt x="488326" y="0"/>
                </a:moveTo>
                <a:lnTo>
                  <a:pt x="500282" y="24847"/>
                </a:lnTo>
                <a:lnTo>
                  <a:pt x="508755" y="18601"/>
                </a:lnTo>
                <a:lnTo>
                  <a:pt x="560113" y="18601"/>
                </a:lnTo>
                <a:lnTo>
                  <a:pt x="573510" y="1291"/>
                </a:lnTo>
                <a:lnTo>
                  <a:pt x="48832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02910" y="2278483"/>
            <a:ext cx="2160270" cy="54038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120014" rIns="0" bIns="0" rtlCol="0">
            <a:spAutoFit/>
          </a:bodyPr>
          <a:lstStyle/>
          <a:p>
            <a:pPr marL="462915">
              <a:lnSpc>
                <a:spcPct val="100000"/>
              </a:lnSpc>
              <a:spcBef>
                <a:spcPts val="94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2910" y="2963367"/>
            <a:ext cx="2160270" cy="54038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121285" rIns="0" bIns="0" rtlCol="0">
            <a:spAutoFit/>
          </a:bodyPr>
          <a:lstStyle/>
          <a:p>
            <a:pPr marL="654050">
              <a:lnSpc>
                <a:spcPct val="100000"/>
              </a:lnSpc>
              <a:spcBef>
                <a:spcPts val="9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Join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2910" y="3648251"/>
            <a:ext cx="2160270" cy="54038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9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Remove</a:t>
            </a:r>
            <a:r>
              <a:rPr sz="18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Duplicate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Rows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02910" y="5018019"/>
            <a:ext cx="2160270" cy="54038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0650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9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Normalize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02910" y="4333134"/>
            <a:ext cx="2160270" cy="54038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2001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9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02910" y="5702903"/>
            <a:ext cx="2160270" cy="54038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18745" rIns="0" bIns="0" rtlCol="0">
            <a:spAutoFit/>
          </a:bodyPr>
          <a:lstStyle/>
          <a:p>
            <a:pPr marL="634365">
              <a:lnSpc>
                <a:spcPct val="100000"/>
              </a:lnSpc>
              <a:spcBef>
                <a:spcPts val="93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Split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029" y="2534954"/>
            <a:ext cx="573881" cy="34379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849852" y="3282353"/>
            <a:ext cx="5530850" cy="200596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250"/>
              </a:spcBef>
            </a:pPr>
            <a:r>
              <a:rPr sz="1600" dirty="0">
                <a:latin typeface="Calibri"/>
                <a:cs typeface="Calibri"/>
              </a:rPr>
              <a:t>Change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values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numeric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columns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common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scale</a:t>
            </a:r>
            <a:endParaRPr sz="1600">
              <a:latin typeface="Calibri"/>
              <a:cs typeface="Calibri"/>
            </a:endParaRPr>
          </a:p>
          <a:p>
            <a:pPr marL="89535">
              <a:lnSpc>
                <a:spcPct val="100000"/>
              </a:lnSpc>
            </a:pPr>
            <a:r>
              <a:rPr sz="1600" b="1" i="1" spc="-10" dirty="0">
                <a:latin typeface="Calibri"/>
                <a:cs typeface="Calibri"/>
              </a:rPr>
              <a:t>Examples:</a:t>
            </a:r>
            <a:endParaRPr sz="1600">
              <a:latin typeface="Calibri"/>
              <a:cs typeface="Calibri"/>
            </a:endParaRPr>
          </a:p>
          <a:p>
            <a:pPr marL="375285" indent="-28575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375285" algn="l"/>
              </a:tabLst>
            </a:pP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MinMax</a:t>
            </a:r>
            <a:r>
              <a:rPr sz="14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Rescaling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[0,1]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49852" y="995333"/>
            <a:ext cx="5530850" cy="218059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89535">
              <a:lnSpc>
                <a:spcPts val="1910"/>
              </a:lnSpc>
              <a:spcBef>
                <a:spcPts val="690"/>
              </a:spcBef>
            </a:pPr>
            <a:r>
              <a:rPr sz="1600" dirty="0">
                <a:latin typeface="Calibri"/>
                <a:cs typeface="Calibri"/>
              </a:rPr>
              <a:t>Ignore,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replace,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infer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missing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values</a:t>
            </a:r>
            <a:endParaRPr sz="1600">
              <a:latin typeface="Calibri"/>
              <a:cs typeface="Calibri"/>
            </a:endParaRPr>
          </a:p>
          <a:p>
            <a:pPr marL="89535">
              <a:lnSpc>
                <a:spcPts val="1910"/>
              </a:lnSpc>
            </a:pPr>
            <a:r>
              <a:rPr sz="1600" b="1" i="1" spc="-10" dirty="0">
                <a:latin typeface="Calibri"/>
                <a:cs typeface="Calibri"/>
              </a:rPr>
              <a:t>Examples:</a:t>
            </a:r>
            <a:endParaRPr sz="1600">
              <a:latin typeface="Calibri"/>
              <a:cs typeface="Calibri"/>
            </a:endParaRPr>
          </a:p>
          <a:p>
            <a:pPr marL="375285" marR="207010" indent="-285750">
              <a:lnSpc>
                <a:spcPts val="1610"/>
              </a:lnSpc>
              <a:spcBef>
                <a:spcPts val="190"/>
              </a:spcBef>
              <a:buFont typeface="Arial"/>
              <a:buChar char="•"/>
              <a:tabLst>
                <a:tab pos="375285" algn="l"/>
              </a:tabLst>
            </a:pP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Minimum</a:t>
            </a:r>
            <a:r>
              <a:rPr sz="14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missing</a:t>
            </a:r>
            <a:r>
              <a:rPr sz="14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value</a:t>
            </a:r>
            <a:r>
              <a:rPr sz="14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ratio</a:t>
            </a:r>
            <a:r>
              <a:rPr sz="1400" b="1" spc="-3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[0-</a:t>
            </a:r>
            <a:r>
              <a:rPr sz="1400" dirty="0">
                <a:latin typeface="Calibri"/>
                <a:cs typeface="Calibri"/>
              </a:rPr>
              <a:t>1,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default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0]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minimum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portion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missing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values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operated</a:t>
            </a:r>
            <a:endParaRPr sz="1400">
              <a:latin typeface="Calibri"/>
              <a:cs typeface="Calibri"/>
            </a:endParaRPr>
          </a:p>
          <a:p>
            <a:pPr marL="375285" indent="-285750">
              <a:lnSpc>
                <a:spcPts val="1635"/>
              </a:lnSpc>
              <a:buFont typeface="Arial"/>
              <a:buChar char="•"/>
              <a:tabLst>
                <a:tab pos="375285" algn="l"/>
              </a:tabLst>
            </a:pP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Maximum</a:t>
            </a:r>
            <a:r>
              <a:rPr sz="14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missing</a:t>
            </a:r>
            <a:r>
              <a:rPr sz="14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value</a:t>
            </a:r>
            <a:r>
              <a:rPr sz="14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70C0"/>
                </a:solidFill>
                <a:latin typeface="Calibri"/>
                <a:cs typeface="Calibri"/>
              </a:rPr>
              <a:t>ratio</a:t>
            </a:r>
            <a:r>
              <a:rPr sz="14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[0-</a:t>
            </a:r>
            <a:r>
              <a:rPr sz="1400" dirty="0">
                <a:latin typeface="Calibri"/>
                <a:cs typeface="Calibri"/>
              </a:rPr>
              <a:t>1,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default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1]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maximum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portion</a:t>
            </a:r>
            <a:endParaRPr sz="1400">
              <a:latin typeface="Calibri"/>
              <a:cs typeface="Calibri"/>
            </a:endParaRPr>
          </a:p>
          <a:p>
            <a:pPr marL="375285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Calibri"/>
                <a:cs typeface="Calibri"/>
              </a:rPr>
              <a:t>of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missing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values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operated</a:t>
            </a:r>
            <a:endParaRPr sz="1400">
              <a:latin typeface="Calibri"/>
              <a:cs typeface="Calibri"/>
            </a:endParaRPr>
          </a:p>
          <a:p>
            <a:pPr marL="375285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375285" algn="l"/>
              </a:tabLst>
            </a:pPr>
            <a:r>
              <a:rPr sz="1400" dirty="0">
                <a:latin typeface="Calibri"/>
                <a:cs typeface="Calibri"/>
              </a:rPr>
              <a:t>Custom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substitution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value</a:t>
            </a:r>
            <a:endParaRPr sz="1400">
              <a:latin typeface="Calibri"/>
              <a:cs typeface="Calibri"/>
            </a:endParaRPr>
          </a:p>
          <a:p>
            <a:pPr marL="375285" indent="-285750">
              <a:lnSpc>
                <a:spcPts val="1645"/>
              </a:lnSpc>
              <a:spcBef>
                <a:spcPts val="25"/>
              </a:spcBef>
              <a:buFont typeface="Arial"/>
              <a:buChar char="•"/>
              <a:tabLst>
                <a:tab pos="375285" algn="l"/>
              </a:tabLst>
            </a:pPr>
            <a:r>
              <a:rPr sz="1400" dirty="0">
                <a:latin typeface="Calibri"/>
                <a:cs typeface="Calibri"/>
              </a:rPr>
              <a:t>Replace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mean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median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mode</a:t>
            </a:r>
            <a:endParaRPr sz="1400">
              <a:latin typeface="Calibri"/>
              <a:cs typeface="Calibri"/>
            </a:endParaRPr>
          </a:p>
          <a:p>
            <a:pPr marL="375285" indent="-285750">
              <a:lnSpc>
                <a:spcPts val="1645"/>
              </a:lnSpc>
              <a:buFont typeface="Arial"/>
              <a:buChar char="•"/>
              <a:tabLst>
                <a:tab pos="375285" algn="l"/>
              </a:tabLst>
            </a:pPr>
            <a:r>
              <a:rPr sz="1400" spc="-10" dirty="0">
                <a:latin typeface="Calibri"/>
                <a:cs typeface="Calibri"/>
              </a:rPr>
              <a:t>Remove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entire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row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/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column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7064" y="4120896"/>
            <a:ext cx="1783080" cy="112775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51976" y="4178808"/>
            <a:ext cx="685800" cy="103631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8723376" y="4090415"/>
            <a:ext cx="2313940" cy="1091565"/>
            <a:chOff x="8723376" y="4090415"/>
            <a:chExt cx="2313940" cy="109156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3376" y="4370831"/>
              <a:ext cx="2313431" cy="81076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1072" y="4090415"/>
              <a:ext cx="734568" cy="23774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426677" y="3622133"/>
            <a:ext cx="1645373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800" b="1" i="1" spc="-15" baseline="2314" dirty="0">
                <a:solidFill>
                  <a:srgbClr val="C00000"/>
                </a:solidFill>
                <a:latin typeface="Calibri"/>
                <a:cs typeface="Calibri"/>
              </a:rPr>
              <a:t>Sig</a:t>
            </a:r>
            <a:r>
              <a:rPr sz="1200" b="1" i="1" spc="-10" dirty="0">
                <a:solidFill>
                  <a:srgbClr val="C00000"/>
                </a:solidFill>
                <a:latin typeface="Calibri"/>
                <a:cs typeface="Calibri"/>
              </a:rPr>
              <a:t>nificantly </a:t>
            </a:r>
            <a:r>
              <a:rPr sz="1200" b="1" i="1" dirty="0">
                <a:solidFill>
                  <a:srgbClr val="C00000"/>
                </a:solidFill>
                <a:latin typeface="Calibri"/>
                <a:cs typeface="Calibri"/>
              </a:rPr>
              <a:t>larger </a:t>
            </a:r>
            <a:r>
              <a:rPr sz="1200" b="1" i="1" spc="-10" dirty="0">
                <a:solidFill>
                  <a:srgbClr val="C00000"/>
                </a:solidFill>
                <a:latin typeface="Calibri"/>
                <a:cs typeface="Calibri"/>
              </a:rPr>
              <a:t>values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12806" y="3808762"/>
            <a:ext cx="1498748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0"/>
              </a:lnSpc>
            </a:pPr>
            <a:r>
              <a:rPr sz="1800" b="1" i="1" baseline="2314" dirty="0">
                <a:solidFill>
                  <a:srgbClr val="C00000"/>
                </a:solidFill>
                <a:latin typeface="Calibri"/>
                <a:cs typeface="Calibri"/>
              </a:rPr>
              <a:t>ma</a:t>
            </a:r>
            <a:r>
              <a:rPr sz="1200" b="1" i="1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1200" b="1" i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C00000"/>
                </a:solidFill>
                <a:latin typeface="Calibri"/>
                <a:cs typeface="Calibri"/>
              </a:rPr>
              <a:t>lead</a:t>
            </a:r>
            <a:r>
              <a:rPr sz="1200" b="1" i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1200" b="1" i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b="1" i="1" dirty="0">
                <a:solidFill>
                  <a:srgbClr val="C00000"/>
                </a:solidFill>
                <a:latin typeface="Calibri"/>
                <a:cs typeface="Calibri"/>
              </a:rPr>
              <a:t>higher</a:t>
            </a:r>
            <a:r>
              <a:rPr sz="1200" b="1" i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b="1" i="1" spc="-20" dirty="0">
                <a:solidFill>
                  <a:srgbClr val="C00000"/>
                </a:solidFill>
                <a:latin typeface="Calibri"/>
                <a:cs typeface="Calibri"/>
              </a:rPr>
              <a:t>bias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212325" y="4611872"/>
            <a:ext cx="258445" cy="317500"/>
          </a:xfrm>
          <a:custGeom>
            <a:avLst/>
            <a:gdLst/>
            <a:ahLst/>
            <a:cxnLst/>
            <a:rect l="l" t="t" r="r" b="b"/>
            <a:pathLst>
              <a:path w="258445" h="317500">
                <a:moveTo>
                  <a:pt x="129172" y="0"/>
                </a:moveTo>
                <a:lnTo>
                  <a:pt x="129172" y="79275"/>
                </a:lnTo>
                <a:lnTo>
                  <a:pt x="0" y="79275"/>
                </a:lnTo>
                <a:lnTo>
                  <a:pt x="0" y="237829"/>
                </a:lnTo>
                <a:lnTo>
                  <a:pt x="129172" y="237829"/>
                </a:lnTo>
                <a:lnTo>
                  <a:pt x="129172" y="317105"/>
                </a:lnTo>
                <a:lnTo>
                  <a:pt x="258345" y="158551"/>
                </a:lnTo>
                <a:lnTo>
                  <a:pt x="12917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62241" y="4268758"/>
            <a:ext cx="588010" cy="1032510"/>
          </a:xfrm>
          <a:custGeom>
            <a:avLst/>
            <a:gdLst/>
            <a:ahLst/>
            <a:cxnLst/>
            <a:rect l="l" t="t" r="r" b="b"/>
            <a:pathLst>
              <a:path w="588010" h="1032510">
                <a:moveTo>
                  <a:pt x="13105" y="1005885"/>
                </a:moveTo>
                <a:lnTo>
                  <a:pt x="0" y="1006577"/>
                </a:lnTo>
                <a:lnTo>
                  <a:pt x="1339" y="1031943"/>
                </a:lnTo>
                <a:lnTo>
                  <a:pt x="15742" y="1031181"/>
                </a:lnTo>
                <a:lnTo>
                  <a:pt x="60187" y="1019776"/>
                </a:lnTo>
                <a:lnTo>
                  <a:pt x="87660" y="1005987"/>
                </a:lnTo>
                <a:lnTo>
                  <a:pt x="12456" y="1005987"/>
                </a:lnTo>
                <a:lnTo>
                  <a:pt x="13105" y="1005885"/>
                </a:lnTo>
                <a:close/>
              </a:path>
              <a:path w="588010" h="1032510">
                <a:moveTo>
                  <a:pt x="13751" y="1005851"/>
                </a:moveTo>
                <a:lnTo>
                  <a:pt x="13105" y="1005885"/>
                </a:lnTo>
                <a:lnTo>
                  <a:pt x="12456" y="1005987"/>
                </a:lnTo>
                <a:lnTo>
                  <a:pt x="13751" y="1005851"/>
                </a:lnTo>
                <a:close/>
              </a:path>
              <a:path w="588010" h="1032510">
                <a:moveTo>
                  <a:pt x="87906" y="1005851"/>
                </a:moveTo>
                <a:lnTo>
                  <a:pt x="13751" y="1005851"/>
                </a:lnTo>
                <a:lnTo>
                  <a:pt x="12456" y="1005987"/>
                </a:lnTo>
                <a:lnTo>
                  <a:pt x="87660" y="1005987"/>
                </a:lnTo>
                <a:lnTo>
                  <a:pt x="87906" y="1005851"/>
                </a:lnTo>
                <a:close/>
              </a:path>
              <a:path w="588010" h="1032510">
                <a:moveTo>
                  <a:pt x="25565" y="1003933"/>
                </a:moveTo>
                <a:lnTo>
                  <a:pt x="13105" y="1005885"/>
                </a:lnTo>
                <a:lnTo>
                  <a:pt x="13751" y="1005851"/>
                </a:lnTo>
                <a:lnTo>
                  <a:pt x="87906" y="1005851"/>
                </a:lnTo>
                <a:lnTo>
                  <a:pt x="88785" y="1005365"/>
                </a:lnTo>
                <a:lnTo>
                  <a:pt x="90752" y="1004086"/>
                </a:lnTo>
                <a:lnTo>
                  <a:pt x="24974" y="1004086"/>
                </a:lnTo>
                <a:lnTo>
                  <a:pt x="25565" y="1003933"/>
                </a:lnTo>
                <a:close/>
              </a:path>
              <a:path w="588010" h="1032510">
                <a:moveTo>
                  <a:pt x="26181" y="1003837"/>
                </a:moveTo>
                <a:lnTo>
                  <a:pt x="25565" y="1003933"/>
                </a:lnTo>
                <a:lnTo>
                  <a:pt x="24974" y="1004086"/>
                </a:lnTo>
                <a:lnTo>
                  <a:pt x="26181" y="1003837"/>
                </a:lnTo>
                <a:close/>
              </a:path>
              <a:path w="588010" h="1032510">
                <a:moveTo>
                  <a:pt x="91134" y="1003837"/>
                </a:moveTo>
                <a:lnTo>
                  <a:pt x="26181" y="1003837"/>
                </a:lnTo>
                <a:lnTo>
                  <a:pt x="24974" y="1004086"/>
                </a:lnTo>
                <a:lnTo>
                  <a:pt x="90752" y="1004086"/>
                </a:lnTo>
                <a:lnTo>
                  <a:pt x="91134" y="1003837"/>
                </a:lnTo>
                <a:close/>
              </a:path>
              <a:path w="588010" h="1032510">
                <a:moveTo>
                  <a:pt x="38093" y="1000701"/>
                </a:moveTo>
                <a:lnTo>
                  <a:pt x="25565" y="1003933"/>
                </a:lnTo>
                <a:lnTo>
                  <a:pt x="26181" y="1003837"/>
                </a:lnTo>
                <a:lnTo>
                  <a:pt x="91134" y="1003837"/>
                </a:lnTo>
                <a:lnTo>
                  <a:pt x="95653" y="1000898"/>
                </a:lnTo>
                <a:lnTo>
                  <a:pt x="37543" y="1000898"/>
                </a:lnTo>
                <a:lnTo>
                  <a:pt x="38093" y="1000701"/>
                </a:lnTo>
                <a:close/>
              </a:path>
              <a:path w="588010" h="1032510">
                <a:moveTo>
                  <a:pt x="38646" y="1000559"/>
                </a:moveTo>
                <a:lnTo>
                  <a:pt x="38093" y="1000701"/>
                </a:lnTo>
                <a:lnTo>
                  <a:pt x="37543" y="1000898"/>
                </a:lnTo>
                <a:lnTo>
                  <a:pt x="38646" y="1000559"/>
                </a:lnTo>
                <a:close/>
              </a:path>
              <a:path w="588010" h="1032510">
                <a:moveTo>
                  <a:pt x="96174" y="1000559"/>
                </a:moveTo>
                <a:lnTo>
                  <a:pt x="38646" y="1000559"/>
                </a:lnTo>
                <a:lnTo>
                  <a:pt x="37543" y="1000898"/>
                </a:lnTo>
                <a:lnTo>
                  <a:pt x="95653" y="1000898"/>
                </a:lnTo>
                <a:lnTo>
                  <a:pt x="96174" y="1000559"/>
                </a:lnTo>
                <a:close/>
              </a:path>
              <a:path w="588010" h="1032510">
                <a:moveTo>
                  <a:pt x="50636" y="996217"/>
                </a:moveTo>
                <a:lnTo>
                  <a:pt x="38093" y="1000701"/>
                </a:lnTo>
                <a:lnTo>
                  <a:pt x="38646" y="1000559"/>
                </a:lnTo>
                <a:lnTo>
                  <a:pt x="96174" y="1000559"/>
                </a:lnTo>
                <a:lnTo>
                  <a:pt x="102505" y="996441"/>
                </a:lnTo>
                <a:lnTo>
                  <a:pt x="50143" y="996441"/>
                </a:lnTo>
                <a:lnTo>
                  <a:pt x="50636" y="996217"/>
                </a:lnTo>
                <a:close/>
              </a:path>
              <a:path w="588010" h="1032510">
                <a:moveTo>
                  <a:pt x="51134" y="996039"/>
                </a:moveTo>
                <a:lnTo>
                  <a:pt x="50636" y="996217"/>
                </a:lnTo>
                <a:lnTo>
                  <a:pt x="50143" y="996441"/>
                </a:lnTo>
                <a:lnTo>
                  <a:pt x="51134" y="996039"/>
                </a:lnTo>
                <a:close/>
              </a:path>
              <a:path w="588010" h="1032510">
                <a:moveTo>
                  <a:pt x="103069" y="996039"/>
                </a:moveTo>
                <a:lnTo>
                  <a:pt x="51134" y="996039"/>
                </a:lnTo>
                <a:lnTo>
                  <a:pt x="50143" y="996441"/>
                </a:lnTo>
                <a:lnTo>
                  <a:pt x="102505" y="996441"/>
                </a:lnTo>
                <a:lnTo>
                  <a:pt x="103069" y="996039"/>
                </a:lnTo>
                <a:close/>
              </a:path>
              <a:path w="588010" h="1032510">
                <a:moveTo>
                  <a:pt x="110744" y="990297"/>
                </a:moveTo>
                <a:lnTo>
                  <a:pt x="63626" y="990297"/>
                </a:lnTo>
                <a:lnTo>
                  <a:pt x="62745" y="990740"/>
                </a:lnTo>
                <a:lnTo>
                  <a:pt x="50636" y="996217"/>
                </a:lnTo>
                <a:lnTo>
                  <a:pt x="51134" y="996039"/>
                </a:lnTo>
                <a:lnTo>
                  <a:pt x="103069" y="996039"/>
                </a:lnTo>
                <a:lnTo>
                  <a:pt x="110744" y="990297"/>
                </a:lnTo>
                <a:close/>
              </a:path>
              <a:path w="588010" h="1032510">
                <a:moveTo>
                  <a:pt x="63172" y="990504"/>
                </a:moveTo>
                <a:lnTo>
                  <a:pt x="62654" y="990740"/>
                </a:lnTo>
                <a:lnTo>
                  <a:pt x="63172" y="990504"/>
                </a:lnTo>
                <a:close/>
              </a:path>
              <a:path w="588010" h="1032510">
                <a:moveTo>
                  <a:pt x="63626" y="990297"/>
                </a:moveTo>
                <a:lnTo>
                  <a:pt x="63172" y="990504"/>
                </a:lnTo>
                <a:lnTo>
                  <a:pt x="62745" y="990740"/>
                </a:lnTo>
                <a:lnTo>
                  <a:pt x="63626" y="990297"/>
                </a:lnTo>
                <a:close/>
              </a:path>
              <a:path w="588010" h="1032510">
                <a:moveTo>
                  <a:pt x="119436" y="983358"/>
                </a:moveTo>
                <a:lnTo>
                  <a:pt x="76094" y="983358"/>
                </a:lnTo>
                <a:lnTo>
                  <a:pt x="75317" y="983824"/>
                </a:lnTo>
                <a:lnTo>
                  <a:pt x="63172" y="990504"/>
                </a:lnTo>
                <a:lnTo>
                  <a:pt x="63626" y="990297"/>
                </a:lnTo>
                <a:lnTo>
                  <a:pt x="110744" y="990297"/>
                </a:lnTo>
                <a:lnTo>
                  <a:pt x="116486" y="986002"/>
                </a:lnTo>
                <a:lnTo>
                  <a:pt x="119436" y="983358"/>
                </a:lnTo>
                <a:close/>
              </a:path>
              <a:path w="588010" h="1032510">
                <a:moveTo>
                  <a:pt x="75689" y="983582"/>
                </a:moveTo>
                <a:lnTo>
                  <a:pt x="75251" y="983824"/>
                </a:lnTo>
                <a:lnTo>
                  <a:pt x="75689" y="983582"/>
                </a:lnTo>
                <a:close/>
              </a:path>
              <a:path w="588010" h="1032510">
                <a:moveTo>
                  <a:pt x="76094" y="983358"/>
                </a:moveTo>
                <a:lnTo>
                  <a:pt x="75689" y="983582"/>
                </a:lnTo>
                <a:lnTo>
                  <a:pt x="75317" y="983824"/>
                </a:lnTo>
                <a:lnTo>
                  <a:pt x="76094" y="983358"/>
                </a:lnTo>
                <a:close/>
              </a:path>
              <a:path w="588010" h="1032510">
                <a:moveTo>
                  <a:pt x="128482" y="975248"/>
                </a:moveTo>
                <a:lnTo>
                  <a:pt x="88505" y="975248"/>
                </a:lnTo>
                <a:lnTo>
                  <a:pt x="87821" y="975725"/>
                </a:lnTo>
                <a:lnTo>
                  <a:pt x="75689" y="983582"/>
                </a:lnTo>
                <a:lnTo>
                  <a:pt x="76094" y="983358"/>
                </a:lnTo>
                <a:lnTo>
                  <a:pt x="119436" y="983358"/>
                </a:lnTo>
                <a:lnTo>
                  <a:pt x="128482" y="975248"/>
                </a:lnTo>
                <a:close/>
              </a:path>
              <a:path w="588010" h="1032510">
                <a:moveTo>
                  <a:pt x="88161" y="975471"/>
                </a:moveTo>
                <a:lnTo>
                  <a:pt x="87770" y="975725"/>
                </a:lnTo>
                <a:lnTo>
                  <a:pt x="88161" y="975471"/>
                </a:lnTo>
                <a:close/>
              </a:path>
              <a:path w="588010" h="1032510">
                <a:moveTo>
                  <a:pt x="88505" y="975248"/>
                </a:moveTo>
                <a:lnTo>
                  <a:pt x="88161" y="975471"/>
                </a:lnTo>
                <a:lnTo>
                  <a:pt x="87821" y="975725"/>
                </a:lnTo>
                <a:lnTo>
                  <a:pt x="88505" y="975248"/>
                </a:lnTo>
                <a:close/>
              </a:path>
              <a:path w="588010" h="1032510">
                <a:moveTo>
                  <a:pt x="138795" y="966001"/>
                </a:moveTo>
                <a:lnTo>
                  <a:pt x="100821" y="966001"/>
                </a:lnTo>
                <a:lnTo>
                  <a:pt x="99950" y="966713"/>
                </a:lnTo>
                <a:lnTo>
                  <a:pt x="88161" y="975471"/>
                </a:lnTo>
                <a:lnTo>
                  <a:pt x="88505" y="975248"/>
                </a:lnTo>
                <a:lnTo>
                  <a:pt x="128482" y="975248"/>
                </a:lnTo>
                <a:lnTo>
                  <a:pt x="138795" y="966001"/>
                </a:lnTo>
                <a:close/>
              </a:path>
              <a:path w="588010" h="1032510">
                <a:moveTo>
                  <a:pt x="100359" y="966347"/>
                </a:moveTo>
                <a:lnTo>
                  <a:pt x="99869" y="966713"/>
                </a:lnTo>
                <a:lnTo>
                  <a:pt x="100359" y="966347"/>
                </a:lnTo>
                <a:close/>
              </a:path>
              <a:path w="588010" h="1032510">
                <a:moveTo>
                  <a:pt x="100821" y="966001"/>
                </a:moveTo>
                <a:lnTo>
                  <a:pt x="100359" y="966347"/>
                </a:lnTo>
                <a:lnTo>
                  <a:pt x="99950" y="966713"/>
                </a:lnTo>
                <a:lnTo>
                  <a:pt x="100821" y="966001"/>
                </a:lnTo>
                <a:close/>
              </a:path>
              <a:path w="588010" h="1032510">
                <a:moveTo>
                  <a:pt x="159473" y="944006"/>
                </a:moveTo>
                <a:lnTo>
                  <a:pt x="125277" y="944006"/>
                </a:lnTo>
                <a:lnTo>
                  <a:pt x="124348" y="944930"/>
                </a:lnTo>
                <a:lnTo>
                  <a:pt x="100359" y="966347"/>
                </a:lnTo>
                <a:lnTo>
                  <a:pt x="100821" y="966001"/>
                </a:lnTo>
                <a:lnTo>
                  <a:pt x="138795" y="966001"/>
                </a:lnTo>
                <a:lnTo>
                  <a:pt x="142723" y="962479"/>
                </a:lnTo>
                <a:lnTo>
                  <a:pt x="159473" y="944006"/>
                </a:lnTo>
                <a:close/>
              </a:path>
              <a:path w="588010" h="1032510">
                <a:moveTo>
                  <a:pt x="124789" y="944443"/>
                </a:moveTo>
                <a:lnTo>
                  <a:pt x="124246" y="944930"/>
                </a:lnTo>
                <a:lnTo>
                  <a:pt x="124789" y="944443"/>
                </a:lnTo>
                <a:close/>
              </a:path>
              <a:path w="588010" h="1032510">
                <a:moveTo>
                  <a:pt x="125277" y="944006"/>
                </a:moveTo>
                <a:lnTo>
                  <a:pt x="124789" y="944443"/>
                </a:lnTo>
                <a:lnTo>
                  <a:pt x="124348" y="944930"/>
                </a:lnTo>
                <a:lnTo>
                  <a:pt x="125277" y="944006"/>
                </a:lnTo>
                <a:close/>
              </a:path>
              <a:path w="588010" h="1032510">
                <a:moveTo>
                  <a:pt x="180360" y="918183"/>
                </a:moveTo>
                <a:lnTo>
                  <a:pt x="148601" y="918183"/>
                </a:lnTo>
                <a:lnTo>
                  <a:pt x="147872" y="919062"/>
                </a:lnTo>
                <a:lnTo>
                  <a:pt x="124789" y="944443"/>
                </a:lnTo>
                <a:lnTo>
                  <a:pt x="125277" y="944006"/>
                </a:lnTo>
                <a:lnTo>
                  <a:pt x="159473" y="944006"/>
                </a:lnTo>
                <a:lnTo>
                  <a:pt x="167801" y="934821"/>
                </a:lnTo>
                <a:lnTo>
                  <a:pt x="180360" y="918183"/>
                </a:lnTo>
                <a:close/>
              </a:path>
              <a:path w="588010" h="1032510">
                <a:moveTo>
                  <a:pt x="148210" y="918614"/>
                </a:moveTo>
                <a:lnTo>
                  <a:pt x="147804" y="919062"/>
                </a:lnTo>
                <a:lnTo>
                  <a:pt x="148210" y="918614"/>
                </a:lnTo>
                <a:close/>
              </a:path>
              <a:path w="588010" h="1032510">
                <a:moveTo>
                  <a:pt x="148601" y="918183"/>
                </a:moveTo>
                <a:lnTo>
                  <a:pt x="148210" y="918614"/>
                </a:lnTo>
                <a:lnTo>
                  <a:pt x="147872" y="919062"/>
                </a:lnTo>
                <a:lnTo>
                  <a:pt x="148601" y="918183"/>
                </a:lnTo>
                <a:close/>
              </a:path>
              <a:path w="588010" h="1032510">
                <a:moveTo>
                  <a:pt x="200894" y="888641"/>
                </a:moveTo>
                <a:lnTo>
                  <a:pt x="170836" y="888641"/>
                </a:lnTo>
                <a:lnTo>
                  <a:pt x="170257" y="889476"/>
                </a:lnTo>
                <a:lnTo>
                  <a:pt x="148210" y="918614"/>
                </a:lnTo>
                <a:lnTo>
                  <a:pt x="148601" y="918183"/>
                </a:lnTo>
                <a:lnTo>
                  <a:pt x="180360" y="918183"/>
                </a:lnTo>
                <a:lnTo>
                  <a:pt x="191414" y="903540"/>
                </a:lnTo>
                <a:lnTo>
                  <a:pt x="200894" y="888641"/>
                </a:lnTo>
                <a:close/>
              </a:path>
              <a:path w="588010" h="1032510">
                <a:moveTo>
                  <a:pt x="170529" y="889048"/>
                </a:moveTo>
                <a:lnTo>
                  <a:pt x="170206" y="889476"/>
                </a:lnTo>
                <a:lnTo>
                  <a:pt x="170529" y="889048"/>
                </a:lnTo>
                <a:close/>
              </a:path>
              <a:path w="588010" h="1032510">
                <a:moveTo>
                  <a:pt x="170836" y="888641"/>
                </a:moveTo>
                <a:lnTo>
                  <a:pt x="170529" y="889048"/>
                </a:lnTo>
                <a:lnTo>
                  <a:pt x="170257" y="889476"/>
                </a:lnTo>
                <a:lnTo>
                  <a:pt x="170836" y="888641"/>
                </a:lnTo>
                <a:close/>
              </a:path>
              <a:path w="588010" h="1032510">
                <a:moveTo>
                  <a:pt x="220525" y="855750"/>
                </a:moveTo>
                <a:lnTo>
                  <a:pt x="191716" y="855750"/>
                </a:lnTo>
                <a:lnTo>
                  <a:pt x="191248" y="856547"/>
                </a:lnTo>
                <a:lnTo>
                  <a:pt x="170529" y="889048"/>
                </a:lnTo>
                <a:lnTo>
                  <a:pt x="170836" y="888641"/>
                </a:lnTo>
                <a:lnTo>
                  <a:pt x="200894" y="888641"/>
                </a:lnTo>
                <a:lnTo>
                  <a:pt x="213394" y="868996"/>
                </a:lnTo>
                <a:lnTo>
                  <a:pt x="220525" y="855750"/>
                </a:lnTo>
                <a:close/>
              </a:path>
              <a:path w="588010" h="1032510">
                <a:moveTo>
                  <a:pt x="191461" y="856150"/>
                </a:moveTo>
                <a:lnTo>
                  <a:pt x="191209" y="856547"/>
                </a:lnTo>
                <a:lnTo>
                  <a:pt x="191461" y="856150"/>
                </a:lnTo>
                <a:close/>
              </a:path>
              <a:path w="588010" h="1032510">
                <a:moveTo>
                  <a:pt x="191716" y="855750"/>
                </a:moveTo>
                <a:lnTo>
                  <a:pt x="191461" y="856150"/>
                </a:lnTo>
                <a:lnTo>
                  <a:pt x="191248" y="856547"/>
                </a:lnTo>
                <a:lnTo>
                  <a:pt x="191716" y="855750"/>
                </a:lnTo>
                <a:close/>
              </a:path>
              <a:path w="588010" h="1032510">
                <a:moveTo>
                  <a:pt x="238848" y="819884"/>
                </a:moveTo>
                <a:lnTo>
                  <a:pt x="210987" y="819884"/>
                </a:lnTo>
                <a:lnTo>
                  <a:pt x="210605" y="820656"/>
                </a:lnTo>
                <a:lnTo>
                  <a:pt x="191461" y="856150"/>
                </a:lnTo>
                <a:lnTo>
                  <a:pt x="191716" y="855750"/>
                </a:lnTo>
                <a:lnTo>
                  <a:pt x="220525" y="855750"/>
                </a:lnTo>
                <a:lnTo>
                  <a:pt x="233556" y="831545"/>
                </a:lnTo>
                <a:lnTo>
                  <a:pt x="238848" y="819884"/>
                </a:lnTo>
                <a:close/>
              </a:path>
              <a:path w="588010" h="1032510">
                <a:moveTo>
                  <a:pt x="210784" y="820260"/>
                </a:moveTo>
                <a:lnTo>
                  <a:pt x="210571" y="820656"/>
                </a:lnTo>
                <a:lnTo>
                  <a:pt x="210784" y="820260"/>
                </a:lnTo>
                <a:close/>
              </a:path>
              <a:path w="588010" h="1032510">
                <a:moveTo>
                  <a:pt x="210987" y="819884"/>
                </a:moveTo>
                <a:lnTo>
                  <a:pt x="210784" y="820260"/>
                </a:lnTo>
                <a:lnTo>
                  <a:pt x="210605" y="820656"/>
                </a:lnTo>
                <a:lnTo>
                  <a:pt x="210987" y="819884"/>
                </a:lnTo>
                <a:close/>
              </a:path>
              <a:path w="588010" h="1032510">
                <a:moveTo>
                  <a:pt x="255533" y="781422"/>
                </a:moveTo>
                <a:lnTo>
                  <a:pt x="228409" y="781422"/>
                </a:lnTo>
                <a:lnTo>
                  <a:pt x="228094" y="782181"/>
                </a:lnTo>
                <a:lnTo>
                  <a:pt x="210784" y="820260"/>
                </a:lnTo>
                <a:lnTo>
                  <a:pt x="210987" y="819884"/>
                </a:lnTo>
                <a:lnTo>
                  <a:pt x="238848" y="819884"/>
                </a:lnTo>
                <a:lnTo>
                  <a:pt x="251708" y="791544"/>
                </a:lnTo>
                <a:lnTo>
                  <a:pt x="255533" y="781422"/>
                </a:lnTo>
                <a:close/>
              </a:path>
              <a:path w="588010" h="1032510">
                <a:moveTo>
                  <a:pt x="228242" y="781791"/>
                </a:moveTo>
                <a:lnTo>
                  <a:pt x="228064" y="782181"/>
                </a:lnTo>
                <a:lnTo>
                  <a:pt x="228242" y="781791"/>
                </a:lnTo>
                <a:close/>
              </a:path>
              <a:path w="588010" h="1032510">
                <a:moveTo>
                  <a:pt x="228409" y="781422"/>
                </a:moveTo>
                <a:lnTo>
                  <a:pt x="228242" y="781791"/>
                </a:lnTo>
                <a:lnTo>
                  <a:pt x="228094" y="782181"/>
                </a:lnTo>
                <a:lnTo>
                  <a:pt x="228409" y="781422"/>
                </a:lnTo>
                <a:close/>
              </a:path>
              <a:path w="588010" h="1032510">
                <a:moveTo>
                  <a:pt x="270293" y="740744"/>
                </a:moveTo>
                <a:lnTo>
                  <a:pt x="243748" y="740744"/>
                </a:lnTo>
                <a:lnTo>
                  <a:pt x="243489" y="741503"/>
                </a:lnTo>
                <a:lnTo>
                  <a:pt x="228242" y="781791"/>
                </a:lnTo>
                <a:lnTo>
                  <a:pt x="228409" y="781422"/>
                </a:lnTo>
                <a:lnTo>
                  <a:pt x="255533" y="781422"/>
                </a:lnTo>
                <a:lnTo>
                  <a:pt x="267652" y="749344"/>
                </a:lnTo>
                <a:lnTo>
                  <a:pt x="270293" y="740744"/>
                </a:lnTo>
                <a:close/>
              </a:path>
              <a:path w="588010" h="1032510">
                <a:moveTo>
                  <a:pt x="243610" y="741109"/>
                </a:moveTo>
                <a:lnTo>
                  <a:pt x="243461" y="741503"/>
                </a:lnTo>
                <a:lnTo>
                  <a:pt x="243610" y="741109"/>
                </a:lnTo>
                <a:close/>
              </a:path>
              <a:path w="588010" h="1032510">
                <a:moveTo>
                  <a:pt x="282871" y="698229"/>
                </a:moveTo>
                <a:lnTo>
                  <a:pt x="256780" y="698229"/>
                </a:lnTo>
                <a:lnTo>
                  <a:pt x="256569" y="699001"/>
                </a:lnTo>
                <a:lnTo>
                  <a:pt x="243610" y="741109"/>
                </a:lnTo>
                <a:lnTo>
                  <a:pt x="243748" y="740744"/>
                </a:lnTo>
                <a:lnTo>
                  <a:pt x="270293" y="740744"/>
                </a:lnTo>
                <a:lnTo>
                  <a:pt x="281178" y="705304"/>
                </a:lnTo>
                <a:lnTo>
                  <a:pt x="282871" y="698229"/>
                </a:lnTo>
                <a:close/>
              </a:path>
              <a:path w="588010" h="1032510">
                <a:moveTo>
                  <a:pt x="256662" y="698612"/>
                </a:moveTo>
                <a:lnTo>
                  <a:pt x="256542" y="699001"/>
                </a:lnTo>
                <a:lnTo>
                  <a:pt x="256662" y="698612"/>
                </a:lnTo>
                <a:close/>
              </a:path>
              <a:path w="588010" h="1032510">
                <a:moveTo>
                  <a:pt x="293030" y="654258"/>
                </a:moveTo>
                <a:lnTo>
                  <a:pt x="267280" y="654258"/>
                </a:lnTo>
                <a:lnTo>
                  <a:pt x="267116" y="655053"/>
                </a:lnTo>
                <a:lnTo>
                  <a:pt x="256662" y="698612"/>
                </a:lnTo>
                <a:lnTo>
                  <a:pt x="256780" y="698229"/>
                </a:lnTo>
                <a:lnTo>
                  <a:pt x="282871" y="698229"/>
                </a:lnTo>
                <a:lnTo>
                  <a:pt x="292077" y="659776"/>
                </a:lnTo>
                <a:lnTo>
                  <a:pt x="293030" y="654258"/>
                </a:lnTo>
                <a:close/>
              </a:path>
              <a:path w="588010" h="1032510">
                <a:moveTo>
                  <a:pt x="267185" y="654656"/>
                </a:moveTo>
                <a:lnTo>
                  <a:pt x="267090" y="655053"/>
                </a:lnTo>
                <a:lnTo>
                  <a:pt x="267185" y="654656"/>
                </a:lnTo>
                <a:close/>
              </a:path>
              <a:path w="588010" h="1032510">
                <a:moveTo>
                  <a:pt x="267280" y="654258"/>
                </a:moveTo>
                <a:lnTo>
                  <a:pt x="267185" y="654656"/>
                </a:lnTo>
                <a:lnTo>
                  <a:pt x="267116" y="655053"/>
                </a:lnTo>
                <a:lnTo>
                  <a:pt x="267280" y="654258"/>
                </a:lnTo>
                <a:close/>
              </a:path>
              <a:path w="588010" h="1032510">
                <a:moveTo>
                  <a:pt x="300547" y="609208"/>
                </a:moveTo>
                <a:lnTo>
                  <a:pt x="275033" y="609208"/>
                </a:lnTo>
                <a:lnTo>
                  <a:pt x="274918" y="610039"/>
                </a:lnTo>
                <a:lnTo>
                  <a:pt x="267185" y="654656"/>
                </a:lnTo>
                <a:lnTo>
                  <a:pt x="267280" y="654258"/>
                </a:lnTo>
                <a:lnTo>
                  <a:pt x="293030" y="654258"/>
                </a:lnTo>
                <a:lnTo>
                  <a:pt x="300135" y="613117"/>
                </a:lnTo>
                <a:lnTo>
                  <a:pt x="300547" y="609208"/>
                </a:lnTo>
                <a:close/>
              </a:path>
              <a:path w="588010" h="1032510">
                <a:moveTo>
                  <a:pt x="274961" y="609625"/>
                </a:moveTo>
                <a:lnTo>
                  <a:pt x="274890" y="610039"/>
                </a:lnTo>
                <a:lnTo>
                  <a:pt x="274961" y="609625"/>
                </a:lnTo>
                <a:close/>
              </a:path>
              <a:path w="588010" h="1032510">
                <a:moveTo>
                  <a:pt x="305212" y="563459"/>
                </a:moveTo>
                <a:lnTo>
                  <a:pt x="279826" y="563459"/>
                </a:lnTo>
                <a:lnTo>
                  <a:pt x="279764" y="564335"/>
                </a:lnTo>
                <a:lnTo>
                  <a:pt x="274961" y="609625"/>
                </a:lnTo>
                <a:lnTo>
                  <a:pt x="275033" y="609208"/>
                </a:lnTo>
                <a:lnTo>
                  <a:pt x="300547" y="609208"/>
                </a:lnTo>
                <a:lnTo>
                  <a:pt x="305132" y="565684"/>
                </a:lnTo>
                <a:lnTo>
                  <a:pt x="305212" y="563459"/>
                </a:lnTo>
                <a:close/>
              </a:path>
              <a:path w="588010" h="1032510">
                <a:moveTo>
                  <a:pt x="279780" y="563902"/>
                </a:moveTo>
                <a:lnTo>
                  <a:pt x="279734" y="564335"/>
                </a:lnTo>
                <a:lnTo>
                  <a:pt x="279780" y="563902"/>
                </a:lnTo>
                <a:close/>
              </a:path>
              <a:path w="588010" h="1032510">
                <a:moveTo>
                  <a:pt x="511101" y="25642"/>
                </a:moveTo>
                <a:lnTo>
                  <a:pt x="471793" y="49686"/>
                </a:lnTo>
                <a:lnTo>
                  <a:pt x="420479" y="100867"/>
                </a:lnTo>
                <a:lnTo>
                  <a:pt x="396866" y="132148"/>
                </a:lnTo>
                <a:lnTo>
                  <a:pt x="374887" y="166692"/>
                </a:lnTo>
                <a:lnTo>
                  <a:pt x="354723" y="204143"/>
                </a:lnTo>
                <a:lnTo>
                  <a:pt x="336571" y="244144"/>
                </a:lnTo>
                <a:lnTo>
                  <a:pt x="320629" y="286343"/>
                </a:lnTo>
                <a:lnTo>
                  <a:pt x="307102" y="330384"/>
                </a:lnTo>
                <a:lnTo>
                  <a:pt x="296203" y="375912"/>
                </a:lnTo>
                <a:lnTo>
                  <a:pt x="288145" y="422570"/>
                </a:lnTo>
                <a:lnTo>
                  <a:pt x="283147" y="470004"/>
                </a:lnTo>
                <a:lnTo>
                  <a:pt x="279780" y="563902"/>
                </a:lnTo>
                <a:lnTo>
                  <a:pt x="279826" y="563459"/>
                </a:lnTo>
                <a:lnTo>
                  <a:pt x="305212" y="563459"/>
                </a:lnTo>
                <a:lnTo>
                  <a:pt x="308484" y="472227"/>
                </a:lnTo>
                <a:lnTo>
                  <a:pt x="313274" y="426479"/>
                </a:lnTo>
                <a:lnTo>
                  <a:pt x="313362" y="425649"/>
                </a:lnTo>
                <a:lnTo>
                  <a:pt x="321026" y="381430"/>
                </a:lnTo>
                <a:lnTo>
                  <a:pt x="321081" y="381035"/>
                </a:lnTo>
                <a:lnTo>
                  <a:pt x="321190" y="380634"/>
                </a:lnTo>
                <a:lnTo>
                  <a:pt x="331526" y="337459"/>
                </a:lnTo>
                <a:lnTo>
                  <a:pt x="331711" y="336687"/>
                </a:lnTo>
                <a:lnTo>
                  <a:pt x="344557" y="294944"/>
                </a:lnTo>
                <a:lnTo>
                  <a:pt x="344791" y="294185"/>
                </a:lnTo>
                <a:lnTo>
                  <a:pt x="359900" y="254266"/>
                </a:lnTo>
                <a:lnTo>
                  <a:pt x="360187" y="253507"/>
                </a:lnTo>
                <a:lnTo>
                  <a:pt x="377325" y="215804"/>
                </a:lnTo>
                <a:lnTo>
                  <a:pt x="377676" y="215032"/>
                </a:lnTo>
                <a:lnTo>
                  <a:pt x="396603" y="179937"/>
                </a:lnTo>
                <a:lnTo>
                  <a:pt x="397032" y="179141"/>
                </a:lnTo>
                <a:lnTo>
                  <a:pt x="417492" y="147045"/>
                </a:lnTo>
                <a:lnTo>
                  <a:pt x="418023" y="146212"/>
                </a:lnTo>
                <a:lnTo>
                  <a:pt x="439743" y="117505"/>
                </a:lnTo>
                <a:lnTo>
                  <a:pt x="440408" y="116625"/>
                </a:lnTo>
                <a:lnTo>
                  <a:pt x="463094" y="91682"/>
                </a:lnTo>
                <a:lnTo>
                  <a:pt x="463933" y="90756"/>
                </a:lnTo>
                <a:lnTo>
                  <a:pt x="487534" y="69687"/>
                </a:lnTo>
                <a:lnTo>
                  <a:pt x="488330" y="68973"/>
                </a:lnTo>
                <a:lnTo>
                  <a:pt x="499820" y="60440"/>
                </a:lnTo>
                <a:lnTo>
                  <a:pt x="500458" y="59963"/>
                </a:lnTo>
                <a:lnTo>
                  <a:pt x="511119" y="53061"/>
                </a:lnTo>
                <a:lnTo>
                  <a:pt x="510620" y="53061"/>
                </a:lnTo>
                <a:lnTo>
                  <a:pt x="512963" y="51862"/>
                </a:lnTo>
                <a:lnTo>
                  <a:pt x="513720" y="51862"/>
                </a:lnTo>
                <a:lnTo>
                  <a:pt x="517900" y="50246"/>
                </a:lnTo>
                <a:lnTo>
                  <a:pt x="511101" y="25642"/>
                </a:lnTo>
                <a:close/>
              </a:path>
              <a:path w="588010" h="1032510">
                <a:moveTo>
                  <a:pt x="308500" y="471784"/>
                </a:moveTo>
                <a:lnTo>
                  <a:pt x="308453" y="472227"/>
                </a:lnTo>
                <a:lnTo>
                  <a:pt x="308500" y="471784"/>
                </a:lnTo>
                <a:close/>
              </a:path>
              <a:path w="588010" h="1032510">
                <a:moveTo>
                  <a:pt x="308546" y="471352"/>
                </a:moveTo>
                <a:lnTo>
                  <a:pt x="308500" y="471784"/>
                </a:lnTo>
                <a:lnTo>
                  <a:pt x="308546" y="471352"/>
                </a:lnTo>
                <a:close/>
              </a:path>
              <a:path w="588010" h="1032510">
                <a:moveTo>
                  <a:pt x="313318" y="426063"/>
                </a:moveTo>
                <a:lnTo>
                  <a:pt x="313246" y="426479"/>
                </a:lnTo>
                <a:lnTo>
                  <a:pt x="313318" y="426063"/>
                </a:lnTo>
                <a:close/>
              </a:path>
              <a:path w="588010" h="1032510">
                <a:moveTo>
                  <a:pt x="313390" y="425649"/>
                </a:moveTo>
                <a:lnTo>
                  <a:pt x="313318" y="426063"/>
                </a:lnTo>
                <a:lnTo>
                  <a:pt x="313390" y="425649"/>
                </a:lnTo>
                <a:close/>
              </a:path>
              <a:path w="588010" h="1032510">
                <a:moveTo>
                  <a:pt x="321163" y="380634"/>
                </a:moveTo>
                <a:lnTo>
                  <a:pt x="321000" y="381430"/>
                </a:lnTo>
                <a:lnTo>
                  <a:pt x="321094" y="381035"/>
                </a:lnTo>
                <a:lnTo>
                  <a:pt x="321163" y="380634"/>
                </a:lnTo>
                <a:close/>
              </a:path>
              <a:path w="588010" h="1032510">
                <a:moveTo>
                  <a:pt x="321094" y="381035"/>
                </a:moveTo>
                <a:lnTo>
                  <a:pt x="321000" y="381430"/>
                </a:lnTo>
                <a:lnTo>
                  <a:pt x="321094" y="381035"/>
                </a:lnTo>
                <a:close/>
              </a:path>
              <a:path w="588010" h="1032510">
                <a:moveTo>
                  <a:pt x="321190" y="380634"/>
                </a:moveTo>
                <a:lnTo>
                  <a:pt x="321094" y="381035"/>
                </a:lnTo>
                <a:lnTo>
                  <a:pt x="321190" y="380634"/>
                </a:lnTo>
                <a:close/>
              </a:path>
              <a:path w="588010" h="1032510">
                <a:moveTo>
                  <a:pt x="331618" y="337075"/>
                </a:moveTo>
                <a:lnTo>
                  <a:pt x="331500" y="337459"/>
                </a:lnTo>
                <a:lnTo>
                  <a:pt x="331618" y="337075"/>
                </a:lnTo>
                <a:close/>
              </a:path>
              <a:path w="588010" h="1032510">
                <a:moveTo>
                  <a:pt x="331737" y="336687"/>
                </a:moveTo>
                <a:lnTo>
                  <a:pt x="331618" y="337075"/>
                </a:lnTo>
                <a:lnTo>
                  <a:pt x="331737" y="336687"/>
                </a:lnTo>
                <a:close/>
              </a:path>
              <a:path w="588010" h="1032510">
                <a:moveTo>
                  <a:pt x="344670" y="294579"/>
                </a:moveTo>
                <a:lnTo>
                  <a:pt x="344531" y="294944"/>
                </a:lnTo>
                <a:lnTo>
                  <a:pt x="344670" y="294579"/>
                </a:lnTo>
                <a:close/>
              </a:path>
              <a:path w="588010" h="1032510">
                <a:moveTo>
                  <a:pt x="344818" y="294185"/>
                </a:moveTo>
                <a:lnTo>
                  <a:pt x="344670" y="294579"/>
                </a:lnTo>
                <a:lnTo>
                  <a:pt x="344818" y="294185"/>
                </a:lnTo>
                <a:close/>
              </a:path>
              <a:path w="588010" h="1032510">
                <a:moveTo>
                  <a:pt x="360187" y="253507"/>
                </a:moveTo>
                <a:lnTo>
                  <a:pt x="359871" y="254266"/>
                </a:lnTo>
                <a:lnTo>
                  <a:pt x="360045" y="253881"/>
                </a:lnTo>
                <a:lnTo>
                  <a:pt x="360187" y="253507"/>
                </a:lnTo>
                <a:close/>
              </a:path>
              <a:path w="588010" h="1032510">
                <a:moveTo>
                  <a:pt x="360045" y="253881"/>
                </a:moveTo>
                <a:lnTo>
                  <a:pt x="359871" y="254266"/>
                </a:lnTo>
                <a:lnTo>
                  <a:pt x="360045" y="253881"/>
                </a:lnTo>
                <a:close/>
              </a:path>
              <a:path w="588010" h="1032510">
                <a:moveTo>
                  <a:pt x="360215" y="253507"/>
                </a:moveTo>
                <a:lnTo>
                  <a:pt x="360045" y="253881"/>
                </a:lnTo>
                <a:lnTo>
                  <a:pt x="360215" y="253507"/>
                </a:lnTo>
                <a:close/>
              </a:path>
              <a:path w="588010" h="1032510">
                <a:moveTo>
                  <a:pt x="377676" y="215032"/>
                </a:moveTo>
                <a:lnTo>
                  <a:pt x="377292" y="215804"/>
                </a:lnTo>
                <a:lnTo>
                  <a:pt x="377503" y="215413"/>
                </a:lnTo>
                <a:lnTo>
                  <a:pt x="377676" y="215032"/>
                </a:lnTo>
                <a:close/>
              </a:path>
              <a:path w="588010" h="1032510">
                <a:moveTo>
                  <a:pt x="377503" y="215413"/>
                </a:moveTo>
                <a:lnTo>
                  <a:pt x="377292" y="215804"/>
                </a:lnTo>
                <a:lnTo>
                  <a:pt x="377503" y="215413"/>
                </a:lnTo>
                <a:close/>
              </a:path>
              <a:path w="588010" h="1032510">
                <a:moveTo>
                  <a:pt x="377708" y="215032"/>
                </a:moveTo>
                <a:lnTo>
                  <a:pt x="377503" y="215413"/>
                </a:lnTo>
                <a:lnTo>
                  <a:pt x="377708" y="215032"/>
                </a:lnTo>
                <a:close/>
              </a:path>
              <a:path w="588010" h="1032510">
                <a:moveTo>
                  <a:pt x="397032" y="179141"/>
                </a:moveTo>
                <a:lnTo>
                  <a:pt x="396565" y="179937"/>
                </a:lnTo>
                <a:lnTo>
                  <a:pt x="396816" y="179542"/>
                </a:lnTo>
                <a:lnTo>
                  <a:pt x="397032" y="179141"/>
                </a:lnTo>
                <a:close/>
              </a:path>
              <a:path w="588010" h="1032510">
                <a:moveTo>
                  <a:pt x="396816" y="179542"/>
                </a:moveTo>
                <a:lnTo>
                  <a:pt x="396565" y="179937"/>
                </a:lnTo>
                <a:lnTo>
                  <a:pt x="396816" y="179542"/>
                </a:lnTo>
                <a:close/>
              </a:path>
              <a:path w="588010" h="1032510">
                <a:moveTo>
                  <a:pt x="397071" y="179141"/>
                </a:moveTo>
                <a:lnTo>
                  <a:pt x="396816" y="179542"/>
                </a:lnTo>
                <a:lnTo>
                  <a:pt x="397071" y="179141"/>
                </a:lnTo>
                <a:close/>
              </a:path>
              <a:path w="588010" h="1032510">
                <a:moveTo>
                  <a:pt x="418023" y="146212"/>
                </a:moveTo>
                <a:lnTo>
                  <a:pt x="417445" y="147045"/>
                </a:lnTo>
                <a:lnTo>
                  <a:pt x="417749" y="146642"/>
                </a:lnTo>
                <a:lnTo>
                  <a:pt x="418023" y="146212"/>
                </a:lnTo>
                <a:close/>
              </a:path>
              <a:path w="588010" h="1032510">
                <a:moveTo>
                  <a:pt x="417749" y="146642"/>
                </a:moveTo>
                <a:lnTo>
                  <a:pt x="417445" y="147045"/>
                </a:lnTo>
                <a:lnTo>
                  <a:pt x="417749" y="146642"/>
                </a:lnTo>
                <a:close/>
              </a:path>
              <a:path w="588010" h="1032510">
                <a:moveTo>
                  <a:pt x="418074" y="146212"/>
                </a:moveTo>
                <a:lnTo>
                  <a:pt x="417749" y="146642"/>
                </a:lnTo>
                <a:lnTo>
                  <a:pt x="418074" y="146212"/>
                </a:lnTo>
                <a:close/>
              </a:path>
              <a:path w="588010" h="1032510">
                <a:moveTo>
                  <a:pt x="440408" y="116625"/>
                </a:moveTo>
                <a:lnTo>
                  <a:pt x="439680" y="117505"/>
                </a:lnTo>
                <a:lnTo>
                  <a:pt x="440058" y="117088"/>
                </a:lnTo>
                <a:lnTo>
                  <a:pt x="440408" y="116625"/>
                </a:lnTo>
                <a:close/>
              </a:path>
              <a:path w="588010" h="1032510">
                <a:moveTo>
                  <a:pt x="440058" y="117088"/>
                </a:moveTo>
                <a:lnTo>
                  <a:pt x="439680" y="117505"/>
                </a:lnTo>
                <a:lnTo>
                  <a:pt x="440058" y="117088"/>
                </a:lnTo>
                <a:close/>
              </a:path>
              <a:path w="588010" h="1032510">
                <a:moveTo>
                  <a:pt x="440478" y="116625"/>
                </a:moveTo>
                <a:lnTo>
                  <a:pt x="440058" y="117088"/>
                </a:lnTo>
                <a:lnTo>
                  <a:pt x="440478" y="116625"/>
                </a:lnTo>
                <a:close/>
              </a:path>
              <a:path w="588010" h="1032510">
                <a:moveTo>
                  <a:pt x="463933" y="90756"/>
                </a:moveTo>
                <a:lnTo>
                  <a:pt x="463002" y="91682"/>
                </a:lnTo>
                <a:lnTo>
                  <a:pt x="463491" y="91244"/>
                </a:lnTo>
                <a:lnTo>
                  <a:pt x="463933" y="90756"/>
                </a:lnTo>
                <a:close/>
              </a:path>
              <a:path w="588010" h="1032510">
                <a:moveTo>
                  <a:pt x="463491" y="91244"/>
                </a:moveTo>
                <a:lnTo>
                  <a:pt x="463002" y="91682"/>
                </a:lnTo>
                <a:lnTo>
                  <a:pt x="463491" y="91244"/>
                </a:lnTo>
                <a:close/>
              </a:path>
              <a:path w="588010" h="1032510">
                <a:moveTo>
                  <a:pt x="464035" y="90756"/>
                </a:moveTo>
                <a:lnTo>
                  <a:pt x="463491" y="91244"/>
                </a:lnTo>
                <a:lnTo>
                  <a:pt x="464035" y="90756"/>
                </a:lnTo>
                <a:close/>
              </a:path>
              <a:path w="588010" h="1032510">
                <a:moveTo>
                  <a:pt x="581984" y="21496"/>
                </a:moveTo>
                <a:lnTo>
                  <a:pt x="521823" y="21496"/>
                </a:lnTo>
                <a:lnTo>
                  <a:pt x="530985" y="45186"/>
                </a:lnTo>
                <a:lnTo>
                  <a:pt x="517900" y="50246"/>
                </a:lnTo>
                <a:lnTo>
                  <a:pt x="524311" y="73447"/>
                </a:lnTo>
                <a:lnTo>
                  <a:pt x="581984" y="21496"/>
                </a:lnTo>
                <a:close/>
              </a:path>
              <a:path w="588010" h="1032510">
                <a:moveTo>
                  <a:pt x="488330" y="68973"/>
                </a:moveTo>
                <a:lnTo>
                  <a:pt x="487459" y="69687"/>
                </a:lnTo>
                <a:lnTo>
                  <a:pt x="487912" y="69348"/>
                </a:lnTo>
                <a:lnTo>
                  <a:pt x="488330" y="68973"/>
                </a:lnTo>
                <a:close/>
              </a:path>
              <a:path w="588010" h="1032510">
                <a:moveTo>
                  <a:pt x="487912" y="69348"/>
                </a:moveTo>
                <a:lnTo>
                  <a:pt x="487459" y="69687"/>
                </a:lnTo>
                <a:lnTo>
                  <a:pt x="487912" y="69348"/>
                </a:lnTo>
                <a:close/>
              </a:path>
              <a:path w="588010" h="1032510">
                <a:moveTo>
                  <a:pt x="488413" y="68973"/>
                </a:moveTo>
                <a:lnTo>
                  <a:pt x="487912" y="69348"/>
                </a:lnTo>
                <a:lnTo>
                  <a:pt x="488413" y="68973"/>
                </a:lnTo>
                <a:close/>
              </a:path>
              <a:path w="588010" h="1032510">
                <a:moveTo>
                  <a:pt x="500458" y="59963"/>
                </a:moveTo>
                <a:lnTo>
                  <a:pt x="499775" y="60440"/>
                </a:lnTo>
                <a:lnTo>
                  <a:pt x="500119" y="60216"/>
                </a:lnTo>
                <a:lnTo>
                  <a:pt x="500458" y="59963"/>
                </a:lnTo>
                <a:close/>
              </a:path>
              <a:path w="588010" h="1032510">
                <a:moveTo>
                  <a:pt x="500119" y="60216"/>
                </a:moveTo>
                <a:lnTo>
                  <a:pt x="499775" y="60440"/>
                </a:lnTo>
                <a:lnTo>
                  <a:pt x="500119" y="60216"/>
                </a:lnTo>
                <a:close/>
              </a:path>
              <a:path w="588010" h="1032510">
                <a:moveTo>
                  <a:pt x="500509" y="59963"/>
                </a:moveTo>
                <a:lnTo>
                  <a:pt x="500119" y="60216"/>
                </a:lnTo>
                <a:lnTo>
                  <a:pt x="500509" y="59963"/>
                </a:lnTo>
                <a:close/>
              </a:path>
              <a:path w="588010" h="1032510">
                <a:moveTo>
                  <a:pt x="512963" y="51862"/>
                </a:moveTo>
                <a:lnTo>
                  <a:pt x="510620" y="53061"/>
                </a:lnTo>
                <a:lnTo>
                  <a:pt x="511852" y="52585"/>
                </a:lnTo>
                <a:lnTo>
                  <a:pt x="512963" y="51862"/>
                </a:lnTo>
                <a:close/>
              </a:path>
              <a:path w="588010" h="1032510">
                <a:moveTo>
                  <a:pt x="511852" y="52585"/>
                </a:moveTo>
                <a:lnTo>
                  <a:pt x="510620" y="53061"/>
                </a:lnTo>
                <a:lnTo>
                  <a:pt x="511119" y="53061"/>
                </a:lnTo>
                <a:lnTo>
                  <a:pt x="511852" y="52585"/>
                </a:lnTo>
                <a:close/>
              </a:path>
              <a:path w="588010" h="1032510">
                <a:moveTo>
                  <a:pt x="513720" y="51862"/>
                </a:moveTo>
                <a:lnTo>
                  <a:pt x="512963" y="51862"/>
                </a:lnTo>
                <a:lnTo>
                  <a:pt x="511852" y="52585"/>
                </a:lnTo>
                <a:lnTo>
                  <a:pt x="513720" y="51862"/>
                </a:lnTo>
                <a:close/>
              </a:path>
              <a:path w="588010" h="1032510">
                <a:moveTo>
                  <a:pt x="521823" y="21496"/>
                </a:moveTo>
                <a:lnTo>
                  <a:pt x="511101" y="25642"/>
                </a:lnTo>
                <a:lnTo>
                  <a:pt x="517900" y="50246"/>
                </a:lnTo>
                <a:lnTo>
                  <a:pt x="530985" y="45186"/>
                </a:lnTo>
                <a:lnTo>
                  <a:pt x="521823" y="21496"/>
                </a:lnTo>
                <a:close/>
              </a:path>
              <a:path w="588010" h="1032510">
                <a:moveTo>
                  <a:pt x="504016" y="0"/>
                </a:moveTo>
                <a:lnTo>
                  <a:pt x="511101" y="25642"/>
                </a:lnTo>
                <a:lnTo>
                  <a:pt x="521823" y="21496"/>
                </a:lnTo>
                <a:lnTo>
                  <a:pt x="581984" y="21496"/>
                </a:lnTo>
                <a:lnTo>
                  <a:pt x="587611" y="16427"/>
                </a:lnTo>
                <a:lnTo>
                  <a:pt x="50401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62810" y="5960204"/>
            <a:ext cx="587375" cy="88900"/>
          </a:xfrm>
          <a:custGeom>
            <a:avLst/>
            <a:gdLst/>
            <a:ahLst/>
            <a:cxnLst/>
            <a:rect l="l" t="t" r="r" b="b"/>
            <a:pathLst>
              <a:path w="587375" h="88900">
                <a:moveTo>
                  <a:pt x="511313" y="12305"/>
                </a:moveTo>
                <a:lnTo>
                  <a:pt x="511004" y="37603"/>
                </a:lnTo>
                <a:lnTo>
                  <a:pt x="523801" y="37858"/>
                </a:lnTo>
                <a:lnTo>
                  <a:pt x="523293" y="63253"/>
                </a:lnTo>
                <a:lnTo>
                  <a:pt x="510691" y="63253"/>
                </a:lnTo>
                <a:lnTo>
                  <a:pt x="510383" y="88498"/>
                </a:lnTo>
                <a:lnTo>
                  <a:pt x="562453" y="63253"/>
                </a:lnTo>
                <a:lnTo>
                  <a:pt x="523293" y="63253"/>
                </a:lnTo>
                <a:lnTo>
                  <a:pt x="510694" y="63001"/>
                </a:lnTo>
                <a:lnTo>
                  <a:pt x="562972" y="63001"/>
                </a:lnTo>
                <a:lnTo>
                  <a:pt x="587042" y="51332"/>
                </a:lnTo>
                <a:lnTo>
                  <a:pt x="511313" y="12305"/>
                </a:lnTo>
                <a:close/>
              </a:path>
              <a:path w="587375" h="88900">
                <a:moveTo>
                  <a:pt x="511004" y="37603"/>
                </a:moveTo>
                <a:lnTo>
                  <a:pt x="510694" y="63001"/>
                </a:lnTo>
                <a:lnTo>
                  <a:pt x="523293" y="63253"/>
                </a:lnTo>
                <a:lnTo>
                  <a:pt x="523801" y="37858"/>
                </a:lnTo>
                <a:lnTo>
                  <a:pt x="511004" y="37603"/>
                </a:lnTo>
                <a:close/>
              </a:path>
              <a:path w="587375" h="88900">
                <a:moveTo>
                  <a:pt x="284667" y="41089"/>
                </a:moveTo>
                <a:lnTo>
                  <a:pt x="330648" y="53394"/>
                </a:lnTo>
                <a:lnTo>
                  <a:pt x="384444" y="57967"/>
                </a:lnTo>
                <a:lnTo>
                  <a:pt x="429110" y="60453"/>
                </a:lnTo>
                <a:lnTo>
                  <a:pt x="478937" y="62367"/>
                </a:lnTo>
                <a:lnTo>
                  <a:pt x="510694" y="63001"/>
                </a:lnTo>
                <a:lnTo>
                  <a:pt x="510949" y="42134"/>
                </a:lnTo>
                <a:lnTo>
                  <a:pt x="287526" y="42134"/>
                </a:lnTo>
                <a:lnTo>
                  <a:pt x="284667" y="41089"/>
                </a:lnTo>
                <a:close/>
              </a:path>
              <a:path w="587375" h="88900">
                <a:moveTo>
                  <a:pt x="282592" y="38860"/>
                </a:moveTo>
                <a:lnTo>
                  <a:pt x="284667" y="41089"/>
                </a:lnTo>
                <a:lnTo>
                  <a:pt x="287526" y="42134"/>
                </a:lnTo>
                <a:lnTo>
                  <a:pt x="282592" y="38860"/>
                </a:lnTo>
                <a:close/>
              </a:path>
              <a:path w="587375" h="88900">
                <a:moveTo>
                  <a:pt x="510989" y="38860"/>
                </a:moveTo>
                <a:lnTo>
                  <a:pt x="282592" y="38860"/>
                </a:lnTo>
                <a:lnTo>
                  <a:pt x="287526" y="42134"/>
                </a:lnTo>
                <a:lnTo>
                  <a:pt x="510949" y="42134"/>
                </a:lnTo>
                <a:lnTo>
                  <a:pt x="510989" y="38860"/>
                </a:lnTo>
                <a:close/>
              </a:path>
              <a:path w="587375" h="88900">
                <a:moveTo>
                  <a:pt x="283401" y="40626"/>
                </a:moveTo>
                <a:lnTo>
                  <a:pt x="284667" y="41089"/>
                </a:lnTo>
                <a:lnTo>
                  <a:pt x="284405" y="40807"/>
                </a:lnTo>
                <a:lnTo>
                  <a:pt x="284214" y="40807"/>
                </a:lnTo>
                <a:lnTo>
                  <a:pt x="283401" y="40626"/>
                </a:lnTo>
                <a:close/>
              </a:path>
              <a:path w="587375" h="88900">
                <a:moveTo>
                  <a:pt x="282619" y="40340"/>
                </a:moveTo>
                <a:lnTo>
                  <a:pt x="283401" y="40626"/>
                </a:lnTo>
                <a:lnTo>
                  <a:pt x="284214" y="40807"/>
                </a:lnTo>
                <a:lnTo>
                  <a:pt x="282619" y="40340"/>
                </a:lnTo>
                <a:close/>
              </a:path>
              <a:path w="587375" h="88900">
                <a:moveTo>
                  <a:pt x="283970" y="40340"/>
                </a:moveTo>
                <a:lnTo>
                  <a:pt x="282619" y="40340"/>
                </a:lnTo>
                <a:lnTo>
                  <a:pt x="284214" y="40807"/>
                </a:lnTo>
                <a:lnTo>
                  <a:pt x="284405" y="40807"/>
                </a:lnTo>
                <a:lnTo>
                  <a:pt x="283970" y="40340"/>
                </a:lnTo>
                <a:close/>
              </a:path>
              <a:path w="587375" h="88900">
                <a:moveTo>
                  <a:pt x="282761" y="39042"/>
                </a:moveTo>
                <a:lnTo>
                  <a:pt x="276298" y="39042"/>
                </a:lnTo>
                <a:lnTo>
                  <a:pt x="277045" y="39185"/>
                </a:lnTo>
                <a:lnTo>
                  <a:pt x="283401" y="40626"/>
                </a:lnTo>
                <a:lnTo>
                  <a:pt x="282619" y="40340"/>
                </a:lnTo>
                <a:lnTo>
                  <a:pt x="283970" y="40340"/>
                </a:lnTo>
                <a:lnTo>
                  <a:pt x="282761" y="39042"/>
                </a:lnTo>
                <a:close/>
              </a:path>
              <a:path w="587375" h="88900">
                <a:moveTo>
                  <a:pt x="276674" y="39126"/>
                </a:moveTo>
                <a:lnTo>
                  <a:pt x="276942" y="39185"/>
                </a:lnTo>
                <a:lnTo>
                  <a:pt x="276674" y="39126"/>
                </a:lnTo>
                <a:close/>
              </a:path>
              <a:path w="587375" h="88900">
                <a:moveTo>
                  <a:pt x="503959" y="37462"/>
                </a:moveTo>
                <a:lnTo>
                  <a:pt x="266334" y="37462"/>
                </a:lnTo>
                <a:lnTo>
                  <a:pt x="266771" y="37524"/>
                </a:lnTo>
                <a:lnTo>
                  <a:pt x="276674" y="39126"/>
                </a:lnTo>
                <a:lnTo>
                  <a:pt x="276298" y="39042"/>
                </a:lnTo>
                <a:lnTo>
                  <a:pt x="282761" y="39042"/>
                </a:lnTo>
                <a:lnTo>
                  <a:pt x="282592" y="38860"/>
                </a:lnTo>
                <a:lnTo>
                  <a:pt x="510989" y="38860"/>
                </a:lnTo>
                <a:lnTo>
                  <a:pt x="511004" y="37603"/>
                </a:lnTo>
                <a:lnTo>
                  <a:pt x="503959" y="37462"/>
                </a:lnTo>
                <a:close/>
              </a:path>
              <a:path w="587375" h="88900">
                <a:moveTo>
                  <a:pt x="266543" y="37496"/>
                </a:moveTo>
                <a:lnTo>
                  <a:pt x="266721" y="37524"/>
                </a:lnTo>
                <a:lnTo>
                  <a:pt x="266543" y="37496"/>
                </a:lnTo>
                <a:close/>
              </a:path>
              <a:path w="587375" h="88900">
                <a:moveTo>
                  <a:pt x="448573" y="35857"/>
                </a:moveTo>
                <a:lnTo>
                  <a:pt x="253480" y="35857"/>
                </a:lnTo>
                <a:lnTo>
                  <a:pt x="253772" y="35890"/>
                </a:lnTo>
                <a:lnTo>
                  <a:pt x="266543" y="37496"/>
                </a:lnTo>
                <a:lnTo>
                  <a:pt x="266334" y="37462"/>
                </a:lnTo>
                <a:lnTo>
                  <a:pt x="503959" y="37462"/>
                </a:lnTo>
                <a:lnTo>
                  <a:pt x="479575" y="36974"/>
                </a:lnTo>
                <a:lnTo>
                  <a:pt x="454405" y="36104"/>
                </a:lnTo>
                <a:lnTo>
                  <a:pt x="448573" y="35857"/>
                </a:lnTo>
                <a:close/>
              </a:path>
              <a:path w="587375" h="88900">
                <a:moveTo>
                  <a:pt x="479625" y="36976"/>
                </a:moveTo>
                <a:lnTo>
                  <a:pt x="479792" y="36979"/>
                </a:lnTo>
                <a:lnTo>
                  <a:pt x="479625" y="36976"/>
                </a:lnTo>
                <a:close/>
              </a:path>
              <a:path w="587375" h="88900">
                <a:moveTo>
                  <a:pt x="479575" y="36974"/>
                </a:moveTo>
                <a:close/>
              </a:path>
              <a:path w="587375" h="88900">
                <a:moveTo>
                  <a:pt x="454451" y="36106"/>
                </a:moveTo>
                <a:close/>
              </a:path>
              <a:path w="587375" h="88900">
                <a:moveTo>
                  <a:pt x="454405" y="36104"/>
                </a:moveTo>
                <a:close/>
              </a:path>
              <a:path w="587375" h="88900">
                <a:moveTo>
                  <a:pt x="253618" y="35874"/>
                </a:moveTo>
                <a:lnTo>
                  <a:pt x="253772" y="35890"/>
                </a:lnTo>
                <a:lnTo>
                  <a:pt x="253618" y="35874"/>
                </a:lnTo>
                <a:close/>
              </a:path>
              <a:path w="587375" h="88900">
                <a:moveTo>
                  <a:pt x="414876" y="34293"/>
                </a:moveTo>
                <a:lnTo>
                  <a:pt x="238117" y="34293"/>
                </a:lnTo>
                <a:lnTo>
                  <a:pt x="238332" y="34314"/>
                </a:lnTo>
                <a:lnTo>
                  <a:pt x="253618" y="35874"/>
                </a:lnTo>
                <a:lnTo>
                  <a:pt x="253480" y="35857"/>
                </a:lnTo>
                <a:lnTo>
                  <a:pt x="448573" y="35857"/>
                </a:lnTo>
                <a:lnTo>
                  <a:pt x="430251" y="35078"/>
                </a:lnTo>
                <a:lnTo>
                  <a:pt x="414876" y="34293"/>
                </a:lnTo>
                <a:close/>
              </a:path>
              <a:path w="587375" h="88900">
                <a:moveTo>
                  <a:pt x="430293" y="35080"/>
                </a:moveTo>
                <a:close/>
              </a:path>
              <a:path w="587375" h="88900">
                <a:moveTo>
                  <a:pt x="430251" y="35078"/>
                </a:moveTo>
                <a:close/>
              </a:path>
              <a:path w="587375" h="88900">
                <a:moveTo>
                  <a:pt x="238240" y="34306"/>
                </a:moveTo>
                <a:close/>
              </a:path>
              <a:path w="587375" h="88900">
                <a:moveTo>
                  <a:pt x="389090" y="32802"/>
                </a:moveTo>
                <a:lnTo>
                  <a:pt x="220526" y="32802"/>
                </a:lnTo>
                <a:lnTo>
                  <a:pt x="220694" y="32815"/>
                </a:lnTo>
                <a:lnTo>
                  <a:pt x="238240" y="34306"/>
                </a:lnTo>
                <a:lnTo>
                  <a:pt x="414876" y="34293"/>
                </a:lnTo>
                <a:lnTo>
                  <a:pt x="407402" y="33911"/>
                </a:lnTo>
                <a:lnTo>
                  <a:pt x="389090" y="32802"/>
                </a:lnTo>
                <a:close/>
              </a:path>
              <a:path w="587375" h="88900">
                <a:moveTo>
                  <a:pt x="407480" y="33916"/>
                </a:moveTo>
                <a:close/>
              </a:path>
              <a:path w="587375" h="88900">
                <a:moveTo>
                  <a:pt x="407402" y="33911"/>
                </a:moveTo>
                <a:close/>
              </a:path>
              <a:path w="587375" h="88900">
                <a:moveTo>
                  <a:pt x="220579" y="32807"/>
                </a:moveTo>
                <a:close/>
              </a:path>
              <a:path w="587375" h="88900">
                <a:moveTo>
                  <a:pt x="369075" y="31403"/>
                </a:moveTo>
                <a:lnTo>
                  <a:pt x="200955" y="31403"/>
                </a:lnTo>
                <a:lnTo>
                  <a:pt x="201094" y="31412"/>
                </a:lnTo>
                <a:lnTo>
                  <a:pt x="220579" y="32807"/>
                </a:lnTo>
                <a:lnTo>
                  <a:pt x="389090" y="32802"/>
                </a:lnTo>
                <a:lnTo>
                  <a:pt x="386063" y="32618"/>
                </a:lnTo>
                <a:lnTo>
                  <a:pt x="369075" y="31403"/>
                </a:lnTo>
                <a:close/>
              </a:path>
              <a:path w="587375" h="88900">
                <a:moveTo>
                  <a:pt x="386141" y="32624"/>
                </a:moveTo>
                <a:close/>
              </a:path>
              <a:path w="587375" h="88900">
                <a:moveTo>
                  <a:pt x="386063" y="32618"/>
                </a:moveTo>
                <a:close/>
              </a:path>
              <a:path w="587375" h="88900">
                <a:moveTo>
                  <a:pt x="201002" y="31406"/>
                </a:moveTo>
                <a:close/>
              </a:path>
              <a:path w="587375" h="88900">
                <a:moveTo>
                  <a:pt x="353480" y="30112"/>
                </a:moveTo>
                <a:lnTo>
                  <a:pt x="179636" y="30112"/>
                </a:lnTo>
                <a:lnTo>
                  <a:pt x="201002" y="31406"/>
                </a:lnTo>
                <a:lnTo>
                  <a:pt x="369075" y="31403"/>
                </a:lnTo>
                <a:lnTo>
                  <a:pt x="366467" y="31215"/>
                </a:lnTo>
                <a:lnTo>
                  <a:pt x="353480" y="30112"/>
                </a:lnTo>
                <a:close/>
              </a:path>
              <a:path w="587375" h="88900">
                <a:moveTo>
                  <a:pt x="366571" y="31224"/>
                </a:moveTo>
                <a:close/>
              </a:path>
              <a:path w="587375" h="88900">
                <a:moveTo>
                  <a:pt x="366467" y="31215"/>
                </a:moveTo>
                <a:close/>
              </a:path>
              <a:path w="587375" h="88900">
                <a:moveTo>
                  <a:pt x="341292" y="28948"/>
                </a:moveTo>
                <a:lnTo>
                  <a:pt x="156792" y="28948"/>
                </a:lnTo>
                <a:lnTo>
                  <a:pt x="179755" y="30120"/>
                </a:lnTo>
                <a:lnTo>
                  <a:pt x="353480" y="30112"/>
                </a:lnTo>
                <a:lnTo>
                  <a:pt x="348827" y="29716"/>
                </a:lnTo>
                <a:lnTo>
                  <a:pt x="341292" y="28948"/>
                </a:lnTo>
                <a:close/>
              </a:path>
              <a:path w="587375" h="88900">
                <a:moveTo>
                  <a:pt x="348903" y="29724"/>
                </a:moveTo>
                <a:lnTo>
                  <a:pt x="349051" y="29737"/>
                </a:lnTo>
                <a:lnTo>
                  <a:pt x="348903" y="29724"/>
                </a:lnTo>
                <a:close/>
              </a:path>
              <a:path w="587375" h="88900">
                <a:moveTo>
                  <a:pt x="348827" y="29716"/>
                </a:moveTo>
                <a:close/>
              </a:path>
              <a:path w="587375" h="88900">
                <a:moveTo>
                  <a:pt x="156850" y="28951"/>
                </a:moveTo>
                <a:close/>
              </a:path>
              <a:path w="587375" h="88900">
                <a:moveTo>
                  <a:pt x="331667" y="27923"/>
                </a:moveTo>
                <a:lnTo>
                  <a:pt x="132647" y="27923"/>
                </a:lnTo>
                <a:lnTo>
                  <a:pt x="156850" y="28951"/>
                </a:lnTo>
                <a:lnTo>
                  <a:pt x="341292" y="28948"/>
                </a:lnTo>
                <a:lnTo>
                  <a:pt x="333371" y="28140"/>
                </a:lnTo>
                <a:lnTo>
                  <a:pt x="331667" y="27923"/>
                </a:lnTo>
                <a:close/>
              </a:path>
              <a:path w="587375" h="88900">
                <a:moveTo>
                  <a:pt x="333525" y="28156"/>
                </a:moveTo>
                <a:lnTo>
                  <a:pt x="333663" y="28173"/>
                </a:lnTo>
                <a:lnTo>
                  <a:pt x="333525" y="28156"/>
                </a:lnTo>
                <a:close/>
              </a:path>
              <a:path w="587375" h="88900">
                <a:moveTo>
                  <a:pt x="333399" y="28140"/>
                </a:moveTo>
                <a:close/>
              </a:path>
              <a:path w="587375" h="88900">
                <a:moveTo>
                  <a:pt x="132685" y="27925"/>
                </a:moveTo>
                <a:close/>
              </a:path>
              <a:path w="587375" h="88900">
                <a:moveTo>
                  <a:pt x="324718" y="27052"/>
                </a:moveTo>
                <a:lnTo>
                  <a:pt x="107421" y="27052"/>
                </a:lnTo>
                <a:lnTo>
                  <a:pt x="107566" y="27056"/>
                </a:lnTo>
                <a:lnTo>
                  <a:pt x="132685" y="27925"/>
                </a:lnTo>
                <a:lnTo>
                  <a:pt x="331667" y="27923"/>
                </a:lnTo>
                <a:lnTo>
                  <a:pt x="324718" y="27052"/>
                </a:lnTo>
                <a:close/>
              </a:path>
              <a:path w="587375" h="88900">
                <a:moveTo>
                  <a:pt x="107462" y="27053"/>
                </a:moveTo>
                <a:close/>
              </a:path>
              <a:path w="587375" h="88900">
                <a:moveTo>
                  <a:pt x="316215" y="25830"/>
                </a:moveTo>
                <a:lnTo>
                  <a:pt x="54546" y="25830"/>
                </a:lnTo>
                <a:lnTo>
                  <a:pt x="54739" y="25833"/>
                </a:lnTo>
                <a:lnTo>
                  <a:pt x="107462" y="27053"/>
                </a:lnTo>
                <a:lnTo>
                  <a:pt x="324718" y="27052"/>
                </a:lnTo>
                <a:lnTo>
                  <a:pt x="320372" y="26507"/>
                </a:lnTo>
                <a:lnTo>
                  <a:pt x="316215" y="25830"/>
                </a:lnTo>
                <a:close/>
              </a:path>
              <a:path w="587375" h="88900">
                <a:moveTo>
                  <a:pt x="320599" y="26535"/>
                </a:moveTo>
                <a:lnTo>
                  <a:pt x="320809" y="26569"/>
                </a:lnTo>
                <a:lnTo>
                  <a:pt x="320599" y="26535"/>
                </a:lnTo>
                <a:close/>
              </a:path>
              <a:path w="587375" h="88900">
                <a:moveTo>
                  <a:pt x="320422" y="26507"/>
                </a:moveTo>
                <a:lnTo>
                  <a:pt x="320599" y="26535"/>
                </a:lnTo>
                <a:lnTo>
                  <a:pt x="320422" y="26507"/>
                </a:lnTo>
                <a:close/>
              </a:path>
              <a:path w="587375" h="88900">
                <a:moveTo>
                  <a:pt x="54613" y="25832"/>
                </a:moveTo>
                <a:close/>
              </a:path>
              <a:path w="587375" h="88900">
                <a:moveTo>
                  <a:pt x="201" y="0"/>
                </a:moveTo>
                <a:lnTo>
                  <a:pt x="0" y="25399"/>
                </a:lnTo>
                <a:lnTo>
                  <a:pt x="54613" y="25832"/>
                </a:lnTo>
                <a:lnTo>
                  <a:pt x="316215" y="25830"/>
                </a:lnTo>
                <a:lnTo>
                  <a:pt x="312111" y="25170"/>
                </a:lnTo>
                <a:lnTo>
                  <a:pt x="304551" y="25170"/>
                </a:lnTo>
                <a:lnTo>
                  <a:pt x="299615" y="21896"/>
                </a:lnTo>
                <a:lnTo>
                  <a:pt x="301503" y="21896"/>
                </a:lnTo>
                <a:lnTo>
                  <a:pt x="299109" y="19324"/>
                </a:lnTo>
                <a:lnTo>
                  <a:pt x="256495" y="10636"/>
                </a:lnTo>
                <a:lnTo>
                  <a:pt x="202699" y="6062"/>
                </a:lnTo>
                <a:lnTo>
                  <a:pt x="158033" y="3578"/>
                </a:lnTo>
                <a:lnTo>
                  <a:pt x="108225" y="1664"/>
                </a:lnTo>
                <a:lnTo>
                  <a:pt x="55036" y="434"/>
                </a:lnTo>
                <a:lnTo>
                  <a:pt x="201" y="0"/>
                </a:lnTo>
                <a:close/>
              </a:path>
              <a:path w="587375" h="88900">
                <a:moveTo>
                  <a:pt x="299615" y="21896"/>
                </a:moveTo>
                <a:lnTo>
                  <a:pt x="304551" y="25170"/>
                </a:lnTo>
                <a:lnTo>
                  <a:pt x="302476" y="22942"/>
                </a:lnTo>
                <a:lnTo>
                  <a:pt x="299615" y="21896"/>
                </a:lnTo>
                <a:close/>
              </a:path>
              <a:path w="587375" h="88900">
                <a:moveTo>
                  <a:pt x="302476" y="22942"/>
                </a:moveTo>
                <a:lnTo>
                  <a:pt x="304551" y="25170"/>
                </a:lnTo>
                <a:lnTo>
                  <a:pt x="312111" y="25170"/>
                </a:lnTo>
                <a:lnTo>
                  <a:pt x="310990" y="24989"/>
                </a:lnTo>
                <a:lnTo>
                  <a:pt x="310845" y="24989"/>
                </a:lnTo>
                <a:lnTo>
                  <a:pt x="310098" y="24846"/>
                </a:lnTo>
                <a:lnTo>
                  <a:pt x="305022" y="23690"/>
                </a:lnTo>
                <a:lnTo>
                  <a:pt x="304524" y="23690"/>
                </a:lnTo>
                <a:lnTo>
                  <a:pt x="302928" y="23223"/>
                </a:lnTo>
                <a:lnTo>
                  <a:pt x="303246" y="23223"/>
                </a:lnTo>
                <a:lnTo>
                  <a:pt x="302476" y="22942"/>
                </a:lnTo>
                <a:close/>
              </a:path>
              <a:path w="587375" h="88900">
                <a:moveTo>
                  <a:pt x="310469" y="24906"/>
                </a:moveTo>
                <a:lnTo>
                  <a:pt x="310845" y="24989"/>
                </a:lnTo>
                <a:lnTo>
                  <a:pt x="310990" y="24989"/>
                </a:lnTo>
                <a:lnTo>
                  <a:pt x="310469" y="24906"/>
                </a:lnTo>
                <a:close/>
              </a:path>
              <a:path w="587375" h="88900">
                <a:moveTo>
                  <a:pt x="310202" y="24846"/>
                </a:moveTo>
                <a:lnTo>
                  <a:pt x="310469" y="24906"/>
                </a:lnTo>
                <a:lnTo>
                  <a:pt x="310202" y="24846"/>
                </a:lnTo>
                <a:close/>
              </a:path>
              <a:path w="587375" h="88900">
                <a:moveTo>
                  <a:pt x="302928" y="23223"/>
                </a:moveTo>
                <a:lnTo>
                  <a:pt x="304524" y="23690"/>
                </a:lnTo>
                <a:lnTo>
                  <a:pt x="303744" y="23405"/>
                </a:lnTo>
                <a:lnTo>
                  <a:pt x="302928" y="23223"/>
                </a:lnTo>
                <a:close/>
              </a:path>
              <a:path w="587375" h="88900">
                <a:moveTo>
                  <a:pt x="303744" y="23405"/>
                </a:moveTo>
                <a:lnTo>
                  <a:pt x="304524" y="23690"/>
                </a:lnTo>
                <a:lnTo>
                  <a:pt x="305022" y="23690"/>
                </a:lnTo>
                <a:lnTo>
                  <a:pt x="303744" y="23405"/>
                </a:lnTo>
                <a:close/>
              </a:path>
              <a:path w="587375" h="88900">
                <a:moveTo>
                  <a:pt x="303246" y="23223"/>
                </a:moveTo>
                <a:lnTo>
                  <a:pt x="302928" y="23223"/>
                </a:lnTo>
                <a:lnTo>
                  <a:pt x="303744" y="23405"/>
                </a:lnTo>
                <a:lnTo>
                  <a:pt x="303246" y="23223"/>
                </a:lnTo>
                <a:close/>
              </a:path>
              <a:path w="587375" h="88900">
                <a:moveTo>
                  <a:pt x="301503" y="21896"/>
                </a:moveTo>
                <a:lnTo>
                  <a:pt x="299615" y="21896"/>
                </a:lnTo>
                <a:lnTo>
                  <a:pt x="302476" y="22942"/>
                </a:lnTo>
                <a:lnTo>
                  <a:pt x="301503" y="21896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ML</a:t>
            </a:r>
            <a:r>
              <a:rPr spc="130" dirty="0"/>
              <a:t> </a:t>
            </a:r>
            <a:r>
              <a:rPr dirty="0"/>
              <a:t>Solution</a:t>
            </a:r>
            <a:r>
              <a:rPr spc="135" dirty="0"/>
              <a:t> </a:t>
            </a:r>
            <a:r>
              <a:rPr dirty="0"/>
              <a:t>Core</a:t>
            </a:r>
            <a:r>
              <a:rPr spc="140" dirty="0"/>
              <a:t> </a:t>
            </a:r>
            <a:r>
              <a:rPr dirty="0"/>
              <a:t>Tasks</a:t>
            </a:r>
            <a:r>
              <a:rPr spc="130" dirty="0"/>
              <a:t> </a:t>
            </a:r>
            <a:r>
              <a:rPr dirty="0"/>
              <a:t>–</a:t>
            </a:r>
            <a:r>
              <a:rPr spc="145" dirty="0"/>
              <a:t> </a:t>
            </a:r>
            <a:r>
              <a:rPr dirty="0"/>
              <a:t>Feature</a:t>
            </a:r>
            <a:r>
              <a:rPr spc="135" dirty="0"/>
              <a:t> </a:t>
            </a:r>
            <a:r>
              <a:rPr dirty="0"/>
              <a:t>Engineering</a:t>
            </a:r>
            <a:r>
              <a:rPr spc="130" dirty="0"/>
              <a:t> </a:t>
            </a:r>
            <a:r>
              <a:rPr spc="60" dirty="0"/>
              <a:t>&amp;</a:t>
            </a:r>
            <a:r>
              <a:rPr spc="145" dirty="0"/>
              <a:t> </a:t>
            </a:r>
            <a:r>
              <a:rPr spc="-10" dirty="0"/>
              <a:t>Selection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351585"/>
            <a:ext cx="5850255" cy="26936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Feature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Engineering</a:t>
            </a:r>
            <a:endParaRPr sz="2400">
              <a:latin typeface="Calibri"/>
              <a:cs typeface="Calibri"/>
            </a:endParaRPr>
          </a:p>
          <a:p>
            <a:pPr marL="697865" marR="71120" lvl="1" indent="-228600">
              <a:lnSpc>
                <a:spcPct val="89500"/>
              </a:lnSpc>
              <a:spcBef>
                <a:spcPts val="459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creating</a:t>
            </a:r>
            <a:r>
              <a:rPr sz="2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new</a:t>
            </a:r>
            <a:r>
              <a:rPr sz="20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sz="20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original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help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machine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algorithms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better</a:t>
            </a:r>
            <a:endParaRPr sz="20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dirty="0">
                <a:latin typeface="Calibri"/>
                <a:cs typeface="Calibri"/>
              </a:rPr>
              <a:t>Automation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–</a:t>
            </a:r>
            <a:r>
              <a:rPr sz="2400" b="1" spc="-6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Featurization</a:t>
            </a:r>
            <a:endParaRPr sz="2400">
              <a:latin typeface="Calibri"/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812165" algn="l"/>
              </a:tabLst>
            </a:pPr>
            <a:r>
              <a:rPr sz="1800" spc="-10" dirty="0">
                <a:latin typeface="Calibri"/>
                <a:cs typeface="Calibri"/>
              </a:rPr>
              <a:t>Automatically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pre-</a:t>
            </a:r>
            <a:r>
              <a:rPr sz="1800" dirty="0">
                <a:latin typeface="Calibri"/>
                <a:cs typeface="Calibri"/>
              </a:rPr>
              <a:t>process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before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training</a:t>
            </a:r>
            <a:endParaRPr sz="1800">
              <a:latin typeface="Calibri"/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812165" algn="l"/>
              </a:tabLst>
            </a:pPr>
            <a:r>
              <a:rPr sz="1800" spc="-10" dirty="0">
                <a:latin typeface="Calibri"/>
                <a:cs typeface="Calibri"/>
              </a:rPr>
              <a:t>Feature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Type: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DateTime</a:t>
            </a:r>
            <a:endParaRPr sz="1800">
              <a:latin typeface="Calibri"/>
              <a:cs typeface="Calibri"/>
            </a:endParaRPr>
          </a:p>
          <a:p>
            <a:pPr marL="812165" lvl="1" indent="-3429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812165" algn="l"/>
              </a:tabLst>
            </a:pPr>
            <a:r>
              <a:rPr sz="1800" dirty="0">
                <a:latin typeface="Calibri"/>
                <a:cs typeface="Calibri"/>
              </a:rPr>
              <a:t>Engineer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Features: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34528" y="1758695"/>
            <a:ext cx="3657600" cy="1874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57685" y="1393444"/>
            <a:ext cx="1614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Calibri"/>
                <a:cs typeface="Calibri"/>
              </a:rPr>
              <a:t>Features</a:t>
            </a:r>
            <a:r>
              <a:rPr sz="1600" i="1" spc="-85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(Columns)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0651" y="2423667"/>
            <a:ext cx="1198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Calibri"/>
                <a:cs typeface="Calibri"/>
              </a:rPr>
              <a:t>Observation</a:t>
            </a:r>
            <a:r>
              <a:rPr sz="1600" i="1" spc="-75" dirty="0">
                <a:latin typeface="Calibri"/>
                <a:cs typeface="Calibri"/>
              </a:rPr>
              <a:t> </a:t>
            </a:r>
            <a:r>
              <a:rPr sz="1600" i="1" spc="-50" dirty="0">
                <a:latin typeface="Calibri"/>
                <a:cs typeface="Calibri"/>
              </a:rPr>
              <a:t>/ </a:t>
            </a:r>
            <a:r>
              <a:rPr sz="1600" i="1" dirty="0">
                <a:latin typeface="Calibri"/>
                <a:cs typeface="Calibri"/>
              </a:rPr>
              <a:t>Record</a:t>
            </a:r>
            <a:r>
              <a:rPr sz="1600" i="1" spc="-90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(Rows)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65400" y="4025900"/>
            <a:ext cx="1507490" cy="9525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354965" algn="l"/>
              </a:tabLst>
            </a:pPr>
            <a:r>
              <a:rPr sz="1800" i="1" dirty="0">
                <a:latin typeface="Calibri"/>
                <a:cs typeface="Calibri"/>
              </a:rPr>
              <a:t>Day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of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week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54965" algn="l"/>
              </a:tabLst>
            </a:pPr>
            <a:r>
              <a:rPr sz="1800" i="1" dirty="0">
                <a:latin typeface="Calibri"/>
                <a:cs typeface="Calibri"/>
              </a:rPr>
              <a:t>Day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of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354965" algn="l"/>
              </a:tabLst>
            </a:pPr>
            <a:r>
              <a:rPr sz="1800" i="1" spc="-10" dirty="0">
                <a:latin typeface="Calibri"/>
                <a:cs typeface="Calibri"/>
              </a:rPr>
              <a:t>Quarter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51288" y="4025900"/>
            <a:ext cx="1939289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354965" algn="l"/>
              </a:tabLst>
            </a:pPr>
            <a:r>
              <a:rPr sz="1800" i="1" spc="-10" dirty="0">
                <a:latin typeface="Calibri"/>
                <a:cs typeface="Calibri"/>
              </a:rPr>
              <a:t>Week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of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the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54965" algn="l"/>
              </a:tabLst>
            </a:pPr>
            <a:r>
              <a:rPr sz="1800" i="1" spc="-20" dirty="0">
                <a:latin typeface="Calibri"/>
                <a:cs typeface="Calibri"/>
              </a:rPr>
              <a:t>Hour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4031996"/>
            <a:ext cx="2507615" cy="13792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69365" indent="-3429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1269365" algn="l"/>
              </a:tabLst>
            </a:pPr>
            <a:r>
              <a:rPr sz="1800" i="1" spc="-20" dirty="0"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  <a:p>
            <a:pPr marL="1269365" indent="-3429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1269365" algn="l"/>
              </a:tabLst>
            </a:pPr>
            <a:r>
              <a:rPr sz="1800" i="1" spc="-10" dirty="0">
                <a:latin typeface="Calibri"/>
                <a:cs typeface="Calibri"/>
              </a:rPr>
              <a:t>Month</a:t>
            </a:r>
            <a:endParaRPr sz="1800">
              <a:latin typeface="Calibri"/>
              <a:cs typeface="Calibri"/>
            </a:endParaRPr>
          </a:p>
          <a:p>
            <a:pPr marL="1269365" indent="-3429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269365" algn="l"/>
              </a:tabLst>
            </a:pPr>
            <a:r>
              <a:rPr sz="1800" i="1" spc="-25" dirty="0">
                <a:latin typeface="Calibri"/>
                <a:cs typeface="Calibri"/>
              </a:rPr>
              <a:t>Day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97815" algn="l"/>
              </a:tabLst>
            </a:pPr>
            <a:r>
              <a:rPr sz="2400" b="1" spc="-10" dirty="0">
                <a:latin typeface="Calibri"/>
                <a:cs typeface="Calibri"/>
              </a:rPr>
              <a:t>Feature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Selection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35955" y="4025900"/>
            <a:ext cx="1033780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354965" algn="l"/>
              </a:tabLst>
            </a:pPr>
            <a:r>
              <a:rPr sz="1800" i="1" spc="-10" dirty="0">
                <a:latin typeface="Calibri"/>
                <a:cs typeface="Calibri"/>
              </a:rPr>
              <a:t>Minute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54965" algn="l"/>
              </a:tabLst>
            </a:pPr>
            <a:r>
              <a:rPr sz="1800" i="1" spc="-10" dirty="0">
                <a:latin typeface="Calibri"/>
                <a:cs typeface="Calibri"/>
              </a:rPr>
              <a:t>Second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4139" y="5399532"/>
            <a:ext cx="86061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29718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purpose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narrow</a:t>
            </a:r>
            <a:r>
              <a:rPr sz="20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Calibri"/>
                <a:cs typeface="Calibri"/>
              </a:rPr>
              <a:t>features</a:t>
            </a:r>
            <a:r>
              <a:rPr sz="20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selecting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subset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relevant,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useful features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original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reduce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noise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improve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performance</a:t>
            </a:r>
            <a:endParaRPr sz="2000">
              <a:latin typeface="Calibri"/>
              <a:cs typeface="Calibri"/>
            </a:endParaRPr>
          </a:p>
          <a:p>
            <a:pPr marL="297815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applying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statistical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input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datasets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determine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which </a:t>
            </a:r>
            <a:r>
              <a:rPr sz="2000" dirty="0">
                <a:latin typeface="Calibri"/>
                <a:cs typeface="Calibri"/>
              </a:rPr>
              <a:t>columns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predictive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output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1" y="1226497"/>
            <a:ext cx="7214234" cy="631825"/>
            <a:chOff x="4572001" y="1226497"/>
            <a:chExt cx="7214234" cy="631825"/>
          </a:xfrm>
        </p:grpSpPr>
        <p:sp>
          <p:nvSpPr>
            <p:cNvPr id="3" name="object 3"/>
            <p:cNvSpPr/>
            <p:nvPr/>
          </p:nvSpPr>
          <p:spPr>
            <a:xfrm>
              <a:off x="4572000" y="1366976"/>
              <a:ext cx="3964940" cy="425450"/>
            </a:xfrm>
            <a:custGeom>
              <a:avLst/>
              <a:gdLst/>
              <a:ahLst/>
              <a:cxnLst/>
              <a:rect l="l" t="t" r="r" b="b"/>
              <a:pathLst>
                <a:path w="3964940" h="425450">
                  <a:moveTo>
                    <a:pt x="362165" y="212686"/>
                  </a:moveTo>
                  <a:lnTo>
                    <a:pt x="181076" y="0"/>
                  </a:lnTo>
                  <a:lnTo>
                    <a:pt x="181076" y="106337"/>
                  </a:lnTo>
                  <a:lnTo>
                    <a:pt x="0" y="106337"/>
                  </a:lnTo>
                  <a:lnTo>
                    <a:pt x="0" y="319024"/>
                  </a:lnTo>
                  <a:lnTo>
                    <a:pt x="181076" y="319024"/>
                  </a:lnTo>
                  <a:lnTo>
                    <a:pt x="181076" y="425373"/>
                  </a:lnTo>
                  <a:lnTo>
                    <a:pt x="362165" y="212686"/>
                  </a:lnTo>
                  <a:close/>
                </a:path>
                <a:path w="3964940" h="425450">
                  <a:moveTo>
                    <a:pt x="3964330" y="212686"/>
                  </a:moveTo>
                  <a:lnTo>
                    <a:pt x="3783253" y="0"/>
                  </a:lnTo>
                  <a:lnTo>
                    <a:pt x="3783253" y="106337"/>
                  </a:lnTo>
                  <a:lnTo>
                    <a:pt x="3602164" y="106337"/>
                  </a:lnTo>
                  <a:lnTo>
                    <a:pt x="3602164" y="319024"/>
                  </a:lnTo>
                  <a:lnTo>
                    <a:pt x="3783253" y="319024"/>
                  </a:lnTo>
                  <a:lnTo>
                    <a:pt x="3783253" y="425373"/>
                  </a:lnTo>
                  <a:lnTo>
                    <a:pt x="3964330" y="21268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36339" y="1236022"/>
              <a:ext cx="3240405" cy="612775"/>
            </a:xfrm>
            <a:custGeom>
              <a:avLst/>
              <a:gdLst/>
              <a:ahLst/>
              <a:cxnLst/>
              <a:rect l="l" t="t" r="r" b="b"/>
              <a:pathLst>
                <a:path w="3240404" h="612775">
                  <a:moveTo>
                    <a:pt x="0" y="0"/>
                  </a:moveTo>
                  <a:lnTo>
                    <a:pt x="3240000" y="0"/>
                  </a:lnTo>
                  <a:lnTo>
                    <a:pt x="3240000" y="612648"/>
                  </a:lnTo>
                  <a:lnTo>
                    <a:pt x="0" y="61264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ML</a:t>
            </a:r>
            <a:r>
              <a:rPr spc="90" dirty="0"/>
              <a:t> </a:t>
            </a:r>
            <a:r>
              <a:rPr dirty="0"/>
              <a:t>Solution</a:t>
            </a:r>
            <a:r>
              <a:rPr spc="100" dirty="0"/>
              <a:t> </a:t>
            </a:r>
            <a:r>
              <a:rPr dirty="0"/>
              <a:t>Core</a:t>
            </a:r>
            <a:r>
              <a:rPr spc="95" dirty="0"/>
              <a:t> </a:t>
            </a:r>
            <a:r>
              <a:rPr dirty="0"/>
              <a:t>Tasks</a:t>
            </a:r>
            <a:r>
              <a:rPr spc="95" dirty="0"/>
              <a:t> </a:t>
            </a:r>
            <a:r>
              <a:rPr dirty="0"/>
              <a:t>–</a:t>
            </a:r>
            <a:r>
              <a:rPr spc="105" dirty="0"/>
              <a:t> </a:t>
            </a:r>
            <a:r>
              <a:rPr dirty="0"/>
              <a:t>Model</a:t>
            </a:r>
            <a:r>
              <a:rPr spc="105" dirty="0"/>
              <a:t> </a:t>
            </a:r>
            <a:r>
              <a:rPr dirty="0"/>
              <a:t>Training</a:t>
            </a:r>
            <a:r>
              <a:rPr spc="90" dirty="0"/>
              <a:t> </a:t>
            </a:r>
            <a:r>
              <a:rPr spc="60" dirty="0"/>
              <a:t>&amp;</a:t>
            </a:r>
            <a:r>
              <a:rPr spc="105" dirty="0"/>
              <a:t> </a:t>
            </a:r>
            <a:r>
              <a:rPr spc="-10" dirty="0"/>
              <a:t>Evaluation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26814" y="1226497"/>
            <a:ext cx="3259454" cy="63182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108585" rIns="0" bIns="0" rtlCol="0">
            <a:spAutoFit/>
          </a:bodyPr>
          <a:lstStyle/>
          <a:p>
            <a:pPr marL="692150">
              <a:lnSpc>
                <a:spcPct val="100000"/>
              </a:lnSpc>
              <a:spcBef>
                <a:spcPts val="855"/>
              </a:spcBef>
            </a:pP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Evaluate</a:t>
            </a:r>
            <a:r>
              <a:rPr sz="24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36339" y="1848670"/>
            <a:ext cx="3240405" cy="4618355"/>
          </a:xfrm>
          <a:custGeom>
            <a:avLst/>
            <a:gdLst/>
            <a:ahLst/>
            <a:cxnLst/>
            <a:rect l="l" t="t" r="r" b="b"/>
            <a:pathLst>
              <a:path w="3240404" h="4618355">
                <a:moveTo>
                  <a:pt x="0" y="0"/>
                </a:moveTo>
                <a:lnTo>
                  <a:pt x="3240000" y="0"/>
                </a:lnTo>
                <a:lnTo>
                  <a:pt x="3240000" y="4618354"/>
                </a:lnTo>
                <a:lnTo>
                  <a:pt x="0" y="461835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27779" y="1843532"/>
            <a:ext cx="3065145" cy="13862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R="483234">
              <a:lnSpc>
                <a:spcPts val="1900"/>
              </a:lnSpc>
              <a:spcBef>
                <a:spcPts val="380"/>
              </a:spcBef>
            </a:pPr>
            <a:r>
              <a:rPr sz="1800" b="1" dirty="0">
                <a:latin typeface="Calibri"/>
                <a:cs typeface="Calibri"/>
              </a:rPr>
              <a:t>Measures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accuracy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of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alibri"/>
                <a:cs typeface="Calibri"/>
              </a:rPr>
              <a:t>a </a:t>
            </a:r>
            <a:r>
              <a:rPr sz="1800" b="1" dirty="0">
                <a:latin typeface="Calibri"/>
                <a:cs typeface="Calibri"/>
              </a:rPr>
              <a:t>trained</a:t>
            </a:r>
            <a:r>
              <a:rPr sz="1800" b="1" spc="-7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  <a:p>
            <a:pPr marL="228600" marR="5080" indent="-228600">
              <a:lnSpc>
                <a:spcPct val="89700"/>
              </a:lnSpc>
              <a:spcBef>
                <a:spcPts val="1255"/>
              </a:spcBef>
              <a:buFont typeface="Arial"/>
              <a:buChar char="•"/>
              <a:tabLst>
                <a:tab pos="228600" algn="l"/>
              </a:tabLst>
            </a:pPr>
            <a:r>
              <a:rPr sz="1800" b="1" spc="-10" dirty="0">
                <a:solidFill>
                  <a:srgbClr val="0070C0"/>
                </a:solidFill>
                <a:latin typeface="Calibri"/>
                <a:cs typeface="Calibri"/>
              </a:rPr>
              <a:t>Evaluate</a:t>
            </a:r>
            <a:r>
              <a:rPr sz="18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70C0"/>
                </a:solidFill>
                <a:latin typeface="Calibri"/>
                <a:cs typeface="Calibri"/>
              </a:rPr>
              <a:t>Model</a:t>
            </a:r>
            <a:r>
              <a:rPr sz="18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70C0"/>
                </a:solidFill>
                <a:latin typeface="Calibri"/>
                <a:cs typeface="Calibri"/>
              </a:rPr>
              <a:t>module</a:t>
            </a:r>
            <a:r>
              <a:rPr sz="18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–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regression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classification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or </a:t>
            </a:r>
            <a:r>
              <a:rPr sz="1600" dirty="0">
                <a:latin typeface="Calibri"/>
                <a:cs typeface="Calibri"/>
              </a:rPr>
              <a:t>clustering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7779" y="3660140"/>
            <a:ext cx="2862580" cy="73977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228600" marR="5080" indent="-228600" algn="just">
              <a:lnSpc>
                <a:spcPct val="90300"/>
              </a:lnSpc>
              <a:spcBef>
                <a:spcPts val="309"/>
              </a:spcBef>
              <a:buFont typeface="Arial"/>
              <a:buChar char="•"/>
              <a:tabLst>
                <a:tab pos="228600" algn="l"/>
              </a:tabLst>
            </a:pPr>
            <a:r>
              <a:rPr sz="1800" b="1" dirty="0">
                <a:latin typeface="Calibri"/>
                <a:cs typeface="Calibri"/>
              </a:rPr>
              <a:t>Output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evaluation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metrics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for </a:t>
            </a:r>
            <a:r>
              <a:rPr sz="1600" dirty="0">
                <a:latin typeface="Calibri"/>
                <a:cs typeface="Calibri"/>
              </a:rPr>
              <a:t>comparison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performance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multiple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training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models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924644" y="1226497"/>
            <a:ext cx="6398895" cy="5193030"/>
            <a:chOff x="4924644" y="1226497"/>
            <a:chExt cx="6398895" cy="519303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1600" y="4416551"/>
              <a:ext cx="2331720" cy="20025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934169" y="1236022"/>
              <a:ext cx="3240405" cy="612775"/>
            </a:xfrm>
            <a:custGeom>
              <a:avLst/>
              <a:gdLst/>
              <a:ahLst/>
              <a:cxnLst/>
              <a:rect l="l" t="t" r="r" b="b"/>
              <a:pathLst>
                <a:path w="3240404" h="612775">
                  <a:moveTo>
                    <a:pt x="0" y="0"/>
                  </a:moveTo>
                  <a:lnTo>
                    <a:pt x="3240000" y="0"/>
                  </a:lnTo>
                  <a:lnTo>
                    <a:pt x="3240000" y="612648"/>
                  </a:lnTo>
                  <a:lnTo>
                    <a:pt x="0" y="61264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1F4E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924644" y="1226497"/>
            <a:ext cx="3259454" cy="63182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108585" rIns="0" bIns="0" rtlCol="0">
            <a:spAutoFit/>
          </a:bodyPr>
          <a:lstStyle/>
          <a:p>
            <a:pPr marL="883919">
              <a:lnSpc>
                <a:spcPct val="100000"/>
              </a:lnSpc>
              <a:spcBef>
                <a:spcPts val="855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Score</a:t>
            </a:r>
            <a:r>
              <a:rPr sz="24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34169" y="1848670"/>
            <a:ext cx="3240405" cy="4618355"/>
          </a:xfrm>
          <a:prstGeom prst="rect">
            <a:avLst/>
          </a:prstGeom>
          <a:ln w="19050">
            <a:solidFill>
              <a:srgbClr val="2F528F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91440" marR="401320">
              <a:lnSpc>
                <a:spcPts val="1900"/>
              </a:lnSpc>
              <a:spcBef>
                <a:spcPts val="340"/>
              </a:spcBef>
            </a:pPr>
            <a:r>
              <a:rPr sz="1800" b="1" spc="-10" dirty="0">
                <a:latin typeface="Calibri"/>
                <a:cs typeface="Calibri"/>
              </a:rPr>
              <a:t>Generate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predictions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on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new </a:t>
            </a:r>
            <a:r>
              <a:rPr sz="1800" b="1" dirty="0">
                <a:latin typeface="Calibri"/>
                <a:cs typeface="Calibri"/>
              </a:rPr>
              <a:t>actual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320040" marR="165735" indent="-228600">
              <a:lnSpc>
                <a:spcPct val="85700"/>
              </a:lnSpc>
              <a:spcBef>
                <a:spcPts val="1340"/>
              </a:spcBef>
              <a:buFont typeface="Arial"/>
              <a:buChar char="•"/>
              <a:tabLst>
                <a:tab pos="320040" algn="l"/>
              </a:tabLst>
            </a:pPr>
            <a:r>
              <a:rPr sz="1800" b="1" dirty="0">
                <a:solidFill>
                  <a:srgbClr val="0070C0"/>
                </a:solidFill>
                <a:latin typeface="Calibri"/>
                <a:cs typeface="Calibri"/>
              </a:rPr>
              <a:t>Score</a:t>
            </a:r>
            <a:r>
              <a:rPr sz="1800" b="1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70C0"/>
                </a:solidFill>
                <a:latin typeface="Calibri"/>
                <a:cs typeface="Calibri"/>
              </a:rPr>
              <a:t>Model</a:t>
            </a:r>
            <a:r>
              <a:rPr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70C0"/>
                </a:solidFill>
                <a:latin typeface="Calibri"/>
                <a:cs typeface="Calibri"/>
              </a:rPr>
              <a:t>module</a:t>
            </a:r>
            <a:r>
              <a:rPr sz="18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–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5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regression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classification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  <a:p>
            <a:pPr marL="320040" marR="190500" indent="-228600">
              <a:lnSpc>
                <a:spcPts val="2020"/>
              </a:lnSpc>
              <a:spcBef>
                <a:spcPts val="464"/>
              </a:spcBef>
              <a:buFont typeface="Arial"/>
              <a:buChar char="•"/>
              <a:tabLst>
                <a:tab pos="320040" algn="l"/>
              </a:tabLst>
            </a:pPr>
            <a:r>
              <a:rPr sz="1800" b="1" dirty="0">
                <a:solidFill>
                  <a:srgbClr val="0070C0"/>
                </a:solidFill>
                <a:latin typeface="Calibri"/>
                <a:cs typeface="Calibri"/>
              </a:rPr>
              <a:t>Assign</a:t>
            </a:r>
            <a:r>
              <a:rPr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70C0"/>
                </a:solidFill>
                <a:latin typeface="Calibri"/>
                <a:cs typeface="Calibri"/>
              </a:rPr>
              <a:t>Data</a:t>
            </a:r>
            <a:r>
              <a:rPr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1800" b="1" spc="-3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70C0"/>
                </a:solidFill>
                <a:latin typeface="Calibri"/>
                <a:cs typeface="Calibri"/>
              </a:rPr>
              <a:t>Clusters </a:t>
            </a:r>
            <a:r>
              <a:rPr sz="1800" b="1" dirty="0">
                <a:solidFill>
                  <a:srgbClr val="0070C0"/>
                </a:solidFill>
                <a:latin typeface="Calibri"/>
                <a:cs typeface="Calibri"/>
              </a:rPr>
              <a:t>module</a:t>
            </a:r>
            <a:r>
              <a:rPr sz="18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–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clustering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  <a:p>
            <a:pPr marL="320040" marR="541655" indent="-228600">
              <a:lnSpc>
                <a:spcPts val="1800"/>
              </a:lnSpc>
              <a:spcBef>
                <a:spcPts val="1245"/>
              </a:spcBef>
              <a:buFont typeface="Arial"/>
              <a:buChar char="•"/>
              <a:tabLst>
                <a:tab pos="320040" algn="l"/>
              </a:tabLst>
            </a:pPr>
            <a:r>
              <a:rPr sz="1800" b="1" dirty="0">
                <a:latin typeface="Calibri"/>
                <a:cs typeface="Calibri"/>
              </a:rPr>
              <a:t>Input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dataset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for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validation </a:t>
            </a:r>
            <a:r>
              <a:rPr sz="1600" dirty="0">
                <a:latin typeface="Calibri"/>
                <a:cs typeface="Calibri"/>
              </a:rPr>
              <a:t>(Split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Data)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203834" y="1242822"/>
          <a:ext cx="4359275" cy="5239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1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1F4E79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741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Train</a:t>
                      </a:r>
                      <a:r>
                        <a:rPr sz="2400" b="1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lnL w="19050">
                      <a:solidFill>
                        <a:srgbClr val="1F4E79"/>
                      </a:solidFill>
                      <a:prstDash val="solid"/>
                    </a:lnL>
                    <a:lnR w="19050">
                      <a:solidFill>
                        <a:srgbClr val="1F4E79"/>
                      </a:solidFill>
                      <a:prstDash val="solid"/>
                    </a:lnR>
                    <a:lnB w="1905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Purpose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b="1" spc="-20" dirty="0">
                          <a:latin typeface="Calibri"/>
                          <a:cs typeface="Calibri"/>
                        </a:rPr>
                        <a:t>Train</a:t>
                      </a:r>
                      <a:r>
                        <a:rPr sz="18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ML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 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19405" marR="165735" indent="-228600">
                        <a:lnSpc>
                          <a:spcPct val="86900"/>
                        </a:lnSpc>
                        <a:buFont typeface="Arial"/>
                        <a:buChar char="•"/>
                        <a:tabLst>
                          <a:tab pos="319405" algn="l"/>
                        </a:tabLst>
                      </a:pPr>
                      <a:r>
                        <a:rPr sz="1800" b="1" spc="-20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Train</a:t>
                      </a:r>
                      <a:r>
                        <a:rPr sz="1800" b="1" spc="-40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r>
                        <a:rPr sz="1800" b="1" spc="-40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module</a:t>
                      </a:r>
                      <a:r>
                        <a:rPr sz="1800" b="1" spc="-35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regression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classification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model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319405" marR="190500" indent="-228600">
                        <a:lnSpc>
                          <a:spcPts val="1989"/>
                        </a:lnSpc>
                        <a:spcBef>
                          <a:spcPts val="489"/>
                        </a:spcBef>
                        <a:buFont typeface="Arial"/>
                        <a:buChar char="•"/>
                        <a:tabLst>
                          <a:tab pos="319405" algn="l"/>
                        </a:tabLst>
                      </a:pPr>
                      <a:r>
                        <a:rPr sz="1800" b="1" spc="-20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Train</a:t>
                      </a:r>
                      <a:r>
                        <a:rPr sz="1800" b="1" spc="-80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Clustering</a:t>
                      </a:r>
                      <a:r>
                        <a:rPr sz="1800" b="1" spc="-80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Model </a:t>
                      </a:r>
                      <a:r>
                        <a:rPr sz="1800" b="1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module</a:t>
                      </a:r>
                      <a:r>
                        <a:rPr sz="1800" b="1" spc="-40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clustering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model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319405" marR="362585" indent="-228600">
                        <a:lnSpc>
                          <a:spcPts val="1800"/>
                        </a:lnSpc>
                        <a:spcBef>
                          <a:spcPts val="1260"/>
                        </a:spcBef>
                        <a:buFont typeface="Arial"/>
                        <a:buChar char="•"/>
                        <a:tabLst>
                          <a:tab pos="319405" algn="l"/>
                        </a:tabLst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Input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dataset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6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16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algorithm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776605" lvl="1" indent="-228600">
                        <a:lnSpc>
                          <a:spcPct val="100000"/>
                        </a:lnSpc>
                        <a:spcBef>
                          <a:spcPts val="245"/>
                        </a:spcBef>
                        <a:buFont typeface="Arial"/>
                        <a:buChar char="•"/>
                        <a:tabLst>
                          <a:tab pos="776605" algn="l"/>
                        </a:tabLst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K-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means</a:t>
                      </a:r>
                      <a:r>
                        <a:rPr sz="16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clustering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548005" marR="231775">
                        <a:lnSpc>
                          <a:spcPct val="89300"/>
                        </a:lnSpc>
                        <a:spcBef>
                          <a:spcPts val="55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r>
                        <a:rPr sz="1400" b="1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b="1" spc="-4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centroids</a:t>
                      </a:r>
                      <a:r>
                        <a:rPr sz="1400" b="1" spc="-3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parameter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0" dirty="0">
                          <a:latin typeface="Calibri"/>
                          <a:cs typeface="Calibri"/>
                        </a:rPr>
                        <a:t>–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clusters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the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model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90500" marR="105410" indent="-78105">
                        <a:lnSpc>
                          <a:spcPts val="209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Azure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Module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19075" marR="212090" indent="10795">
                        <a:lnSpc>
                          <a:spcPts val="209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Input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7F7F7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19050">
                      <a:solidFill>
                        <a:srgbClr val="2F528F"/>
                      </a:solidFill>
                      <a:prstDash val="solid"/>
                    </a:lnL>
                    <a:lnR w="19050">
                      <a:solidFill>
                        <a:srgbClr val="2F528F"/>
                      </a:solidFill>
                      <a:prstDash val="solid"/>
                    </a:lnR>
                    <a:lnT w="19050">
                      <a:solidFill>
                        <a:srgbClr val="2F528F"/>
                      </a:solidFill>
                      <a:prstDash val="solid"/>
                    </a:lnT>
                    <a:lnB w="19050">
                      <a:solidFill>
                        <a:srgbClr val="2F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8344" y="5084064"/>
            <a:ext cx="3029711" cy="132283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2560" y="5135879"/>
            <a:ext cx="3026664" cy="128625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67657" y="2086499"/>
            <a:ext cx="4822825" cy="2635250"/>
            <a:chOff x="4667657" y="2086499"/>
            <a:chExt cx="4822825" cy="2635250"/>
          </a:xfrm>
        </p:grpSpPr>
        <p:sp>
          <p:nvSpPr>
            <p:cNvPr id="3" name="object 3"/>
            <p:cNvSpPr/>
            <p:nvPr/>
          </p:nvSpPr>
          <p:spPr>
            <a:xfrm>
              <a:off x="4674007" y="2092849"/>
              <a:ext cx="4810125" cy="2622550"/>
            </a:xfrm>
            <a:custGeom>
              <a:avLst/>
              <a:gdLst/>
              <a:ahLst/>
              <a:cxnLst/>
              <a:rect l="l" t="t" r="r" b="b"/>
              <a:pathLst>
                <a:path w="4810125" h="2622550">
                  <a:moveTo>
                    <a:pt x="0" y="0"/>
                  </a:moveTo>
                  <a:lnTo>
                    <a:pt x="4809849" y="0"/>
                  </a:lnTo>
                  <a:lnTo>
                    <a:pt x="4809849" y="2622506"/>
                  </a:lnTo>
                  <a:lnTo>
                    <a:pt x="0" y="262250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63546" y="2561417"/>
              <a:ext cx="2484120" cy="553085"/>
            </a:xfrm>
            <a:custGeom>
              <a:avLst/>
              <a:gdLst/>
              <a:ahLst/>
              <a:cxnLst/>
              <a:rect l="l" t="t" r="r" b="b"/>
              <a:pathLst>
                <a:path w="2484120" h="553085">
                  <a:moveTo>
                    <a:pt x="2483999" y="0"/>
                  </a:moveTo>
                  <a:lnTo>
                    <a:pt x="0" y="0"/>
                  </a:lnTo>
                  <a:lnTo>
                    <a:pt x="0" y="552877"/>
                  </a:lnTo>
                  <a:lnTo>
                    <a:pt x="2483999" y="552877"/>
                  </a:lnTo>
                  <a:lnTo>
                    <a:pt x="2483999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ML</a:t>
            </a:r>
            <a:r>
              <a:rPr spc="140" dirty="0"/>
              <a:t> </a:t>
            </a:r>
            <a:r>
              <a:rPr dirty="0"/>
              <a:t>Solution</a:t>
            </a:r>
            <a:r>
              <a:rPr spc="145" dirty="0"/>
              <a:t> </a:t>
            </a:r>
            <a:r>
              <a:rPr dirty="0"/>
              <a:t>Core</a:t>
            </a:r>
            <a:r>
              <a:rPr spc="145" dirty="0"/>
              <a:t> </a:t>
            </a:r>
            <a:r>
              <a:rPr dirty="0"/>
              <a:t>Tasks</a:t>
            </a:r>
            <a:r>
              <a:rPr spc="140" dirty="0"/>
              <a:t> </a:t>
            </a:r>
            <a:r>
              <a:rPr dirty="0"/>
              <a:t>–</a:t>
            </a:r>
            <a:r>
              <a:rPr spc="155" dirty="0"/>
              <a:t> </a:t>
            </a:r>
            <a:r>
              <a:rPr dirty="0"/>
              <a:t>Model</a:t>
            </a:r>
            <a:r>
              <a:rPr spc="150" dirty="0"/>
              <a:t> </a:t>
            </a:r>
            <a:r>
              <a:rPr dirty="0"/>
              <a:t>Deployment</a:t>
            </a:r>
            <a:r>
              <a:rPr spc="140" dirty="0"/>
              <a:t> </a:t>
            </a:r>
            <a:r>
              <a:rPr spc="60" dirty="0"/>
              <a:t>&amp;</a:t>
            </a:r>
            <a:r>
              <a:rPr spc="155" dirty="0"/>
              <a:t> </a:t>
            </a:r>
            <a:r>
              <a:rPr spc="-10" dirty="0"/>
              <a:t>Management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63546" y="2561417"/>
            <a:ext cx="2484120" cy="5530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757555" marR="581660" indent="-168275">
              <a:lnSpc>
                <a:spcPct val="101400"/>
              </a:lnSpc>
              <a:spcBef>
                <a:spcPts val="365"/>
              </a:spcBef>
            </a:pPr>
            <a:r>
              <a:rPr sz="1400" b="1" dirty="0">
                <a:latin typeface="Calibri"/>
                <a:cs typeface="Calibri"/>
              </a:rPr>
              <a:t>Azure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Kubernetes </a:t>
            </a:r>
            <a:r>
              <a:rPr sz="1400" b="1" dirty="0">
                <a:latin typeface="Calibri"/>
                <a:cs typeface="Calibri"/>
              </a:rPr>
              <a:t>Service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(AKS)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29571" y="2621279"/>
            <a:ext cx="2620010" cy="1570355"/>
            <a:chOff x="4829571" y="2621279"/>
            <a:chExt cx="2620010" cy="15703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3447" y="2621279"/>
              <a:ext cx="435864" cy="43281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29571" y="3638386"/>
              <a:ext cx="2484120" cy="553085"/>
            </a:xfrm>
            <a:custGeom>
              <a:avLst/>
              <a:gdLst/>
              <a:ahLst/>
              <a:cxnLst/>
              <a:rect l="l" t="t" r="r" b="b"/>
              <a:pathLst>
                <a:path w="2484120" h="553085">
                  <a:moveTo>
                    <a:pt x="2483999" y="0"/>
                  </a:moveTo>
                  <a:lnTo>
                    <a:pt x="0" y="0"/>
                  </a:lnTo>
                  <a:lnTo>
                    <a:pt x="0" y="552877"/>
                  </a:lnTo>
                  <a:lnTo>
                    <a:pt x="2483999" y="552877"/>
                  </a:lnTo>
                  <a:lnTo>
                    <a:pt x="2483999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29571" y="3638386"/>
            <a:ext cx="2484120" cy="55308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753110" marR="641350" indent="-104775">
              <a:lnSpc>
                <a:spcPct val="100000"/>
              </a:lnSpc>
              <a:spcBef>
                <a:spcPts val="405"/>
              </a:spcBef>
            </a:pPr>
            <a:r>
              <a:rPr sz="1400" b="1" dirty="0">
                <a:latin typeface="Calibri"/>
                <a:cs typeface="Calibri"/>
              </a:rPr>
              <a:t>Azure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Container Instance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(ACI)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65645" y="4076872"/>
            <a:ext cx="2063750" cy="989965"/>
          </a:xfrm>
          <a:custGeom>
            <a:avLst/>
            <a:gdLst/>
            <a:ahLst/>
            <a:cxnLst/>
            <a:rect l="l" t="t" r="r" b="b"/>
            <a:pathLst>
              <a:path w="2063750" h="989964">
                <a:moveTo>
                  <a:pt x="1031742" y="0"/>
                </a:moveTo>
                <a:lnTo>
                  <a:pt x="968892" y="902"/>
                </a:lnTo>
                <a:lnTo>
                  <a:pt x="907036" y="3577"/>
                </a:lnTo>
                <a:lnTo>
                  <a:pt x="846285" y="7971"/>
                </a:lnTo>
                <a:lnTo>
                  <a:pt x="786746" y="14033"/>
                </a:lnTo>
                <a:lnTo>
                  <a:pt x="728526" y="21711"/>
                </a:lnTo>
                <a:lnTo>
                  <a:pt x="671734" y="30954"/>
                </a:lnTo>
                <a:lnTo>
                  <a:pt x="616477" y="41709"/>
                </a:lnTo>
                <a:lnTo>
                  <a:pt x="562864" y="53926"/>
                </a:lnTo>
                <a:lnTo>
                  <a:pt x="511002" y="67551"/>
                </a:lnTo>
                <a:lnTo>
                  <a:pt x="460999" y="82534"/>
                </a:lnTo>
                <a:lnTo>
                  <a:pt x="412964" y="98823"/>
                </a:lnTo>
                <a:lnTo>
                  <a:pt x="367004" y="116365"/>
                </a:lnTo>
                <a:lnTo>
                  <a:pt x="323226" y="135110"/>
                </a:lnTo>
                <a:lnTo>
                  <a:pt x="281740" y="155005"/>
                </a:lnTo>
                <a:lnTo>
                  <a:pt x="242652" y="175999"/>
                </a:lnTo>
                <a:lnTo>
                  <a:pt x="206072" y="198039"/>
                </a:lnTo>
                <a:lnTo>
                  <a:pt x="172106" y="221075"/>
                </a:lnTo>
                <a:lnTo>
                  <a:pt x="140863" y="245054"/>
                </a:lnTo>
                <a:lnTo>
                  <a:pt x="86976" y="295635"/>
                </a:lnTo>
                <a:lnTo>
                  <a:pt x="45274" y="349369"/>
                </a:lnTo>
                <a:lnTo>
                  <a:pt x="16622" y="405841"/>
                </a:lnTo>
                <a:lnTo>
                  <a:pt x="1882" y="464638"/>
                </a:lnTo>
                <a:lnTo>
                  <a:pt x="0" y="494779"/>
                </a:lnTo>
                <a:lnTo>
                  <a:pt x="1882" y="524919"/>
                </a:lnTo>
                <a:lnTo>
                  <a:pt x="16622" y="583716"/>
                </a:lnTo>
                <a:lnTo>
                  <a:pt x="45274" y="640188"/>
                </a:lnTo>
                <a:lnTo>
                  <a:pt x="86976" y="693922"/>
                </a:lnTo>
                <a:lnTo>
                  <a:pt x="140863" y="744503"/>
                </a:lnTo>
                <a:lnTo>
                  <a:pt x="172106" y="768482"/>
                </a:lnTo>
                <a:lnTo>
                  <a:pt x="206072" y="791517"/>
                </a:lnTo>
                <a:lnTo>
                  <a:pt x="242652" y="813558"/>
                </a:lnTo>
                <a:lnTo>
                  <a:pt x="281740" y="834552"/>
                </a:lnTo>
                <a:lnTo>
                  <a:pt x="323226" y="854447"/>
                </a:lnTo>
                <a:lnTo>
                  <a:pt x="367004" y="873191"/>
                </a:lnTo>
                <a:lnTo>
                  <a:pt x="412964" y="890734"/>
                </a:lnTo>
                <a:lnTo>
                  <a:pt x="460999" y="907022"/>
                </a:lnTo>
                <a:lnTo>
                  <a:pt x="511002" y="922005"/>
                </a:lnTo>
                <a:lnTo>
                  <a:pt x="562864" y="935631"/>
                </a:lnTo>
                <a:lnTo>
                  <a:pt x="616477" y="947847"/>
                </a:lnTo>
                <a:lnTo>
                  <a:pt x="671734" y="958602"/>
                </a:lnTo>
                <a:lnTo>
                  <a:pt x="728526" y="967845"/>
                </a:lnTo>
                <a:lnTo>
                  <a:pt x="786746" y="975523"/>
                </a:lnTo>
                <a:lnTo>
                  <a:pt x="846285" y="981585"/>
                </a:lnTo>
                <a:lnTo>
                  <a:pt x="907036" y="985979"/>
                </a:lnTo>
                <a:lnTo>
                  <a:pt x="968892" y="988654"/>
                </a:lnTo>
                <a:lnTo>
                  <a:pt x="1031742" y="989557"/>
                </a:lnTo>
                <a:lnTo>
                  <a:pt x="1094593" y="988654"/>
                </a:lnTo>
                <a:lnTo>
                  <a:pt x="1156448" y="985979"/>
                </a:lnTo>
                <a:lnTo>
                  <a:pt x="1217199" y="981585"/>
                </a:lnTo>
                <a:lnTo>
                  <a:pt x="1276739" y="975523"/>
                </a:lnTo>
                <a:lnTo>
                  <a:pt x="1334958" y="967845"/>
                </a:lnTo>
                <a:lnTo>
                  <a:pt x="1391750" y="958602"/>
                </a:lnTo>
                <a:lnTo>
                  <a:pt x="1447007" y="947847"/>
                </a:lnTo>
                <a:lnTo>
                  <a:pt x="1500620" y="935631"/>
                </a:lnTo>
                <a:lnTo>
                  <a:pt x="1552482" y="922005"/>
                </a:lnTo>
                <a:lnTo>
                  <a:pt x="1602485" y="907022"/>
                </a:lnTo>
                <a:lnTo>
                  <a:pt x="1650520" y="890734"/>
                </a:lnTo>
                <a:lnTo>
                  <a:pt x="1696481" y="873191"/>
                </a:lnTo>
                <a:lnTo>
                  <a:pt x="1740258" y="854447"/>
                </a:lnTo>
                <a:lnTo>
                  <a:pt x="1781744" y="834552"/>
                </a:lnTo>
                <a:lnTo>
                  <a:pt x="1820832" y="813558"/>
                </a:lnTo>
                <a:lnTo>
                  <a:pt x="1857413" y="791517"/>
                </a:lnTo>
                <a:lnTo>
                  <a:pt x="1891379" y="768482"/>
                </a:lnTo>
                <a:lnTo>
                  <a:pt x="1922622" y="744503"/>
                </a:lnTo>
                <a:lnTo>
                  <a:pt x="1976509" y="693922"/>
                </a:lnTo>
                <a:lnTo>
                  <a:pt x="2018210" y="640188"/>
                </a:lnTo>
                <a:lnTo>
                  <a:pt x="2046863" y="583716"/>
                </a:lnTo>
                <a:lnTo>
                  <a:pt x="2061602" y="524919"/>
                </a:lnTo>
                <a:lnTo>
                  <a:pt x="2063485" y="494779"/>
                </a:lnTo>
                <a:lnTo>
                  <a:pt x="2061602" y="464638"/>
                </a:lnTo>
                <a:lnTo>
                  <a:pt x="2046863" y="405841"/>
                </a:lnTo>
                <a:lnTo>
                  <a:pt x="2018210" y="349369"/>
                </a:lnTo>
                <a:lnTo>
                  <a:pt x="1976509" y="295635"/>
                </a:lnTo>
                <a:lnTo>
                  <a:pt x="1922622" y="245054"/>
                </a:lnTo>
                <a:lnTo>
                  <a:pt x="1891379" y="221075"/>
                </a:lnTo>
                <a:lnTo>
                  <a:pt x="1857413" y="198039"/>
                </a:lnTo>
                <a:lnTo>
                  <a:pt x="1820832" y="175999"/>
                </a:lnTo>
                <a:lnTo>
                  <a:pt x="1781744" y="155005"/>
                </a:lnTo>
                <a:lnTo>
                  <a:pt x="1740258" y="135110"/>
                </a:lnTo>
                <a:lnTo>
                  <a:pt x="1696481" y="116365"/>
                </a:lnTo>
                <a:lnTo>
                  <a:pt x="1650520" y="98823"/>
                </a:lnTo>
                <a:lnTo>
                  <a:pt x="1602485" y="82534"/>
                </a:lnTo>
                <a:lnTo>
                  <a:pt x="1552482" y="67551"/>
                </a:lnTo>
                <a:lnTo>
                  <a:pt x="1500620" y="53926"/>
                </a:lnTo>
                <a:lnTo>
                  <a:pt x="1447007" y="41709"/>
                </a:lnTo>
                <a:lnTo>
                  <a:pt x="1391750" y="30954"/>
                </a:lnTo>
                <a:lnTo>
                  <a:pt x="1334958" y="21711"/>
                </a:lnTo>
                <a:lnTo>
                  <a:pt x="1276739" y="14033"/>
                </a:lnTo>
                <a:lnTo>
                  <a:pt x="1217199" y="7971"/>
                </a:lnTo>
                <a:lnTo>
                  <a:pt x="1156448" y="3577"/>
                </a:lnTo>
                <a:lnTo>
                  <a:pt x="1094593" y="902"/>
                </a:lnTo>
                <a:lnTo>
                  <a:pt x="1031742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340874" y="1848313"/>
            <a:ext cx="3075940" cy="2285365"/>
            <a:chOff x="2340874" y="1848313"/>
            <a:chExt cx="3075940" cy="22853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432" y="3697223"/>
              <a:ext cx="435863" cy="43586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340874" y="1848313"/>
              <a:ext cx="2063750" cy="989965"/>
            </a:xfrm>
            <a:custGeom>
              <a:avLst/>
              <a:gdLst/>
              <a:ahLst/>
              <a:cxnLst/>
              <a:rect l="l" t="t" r="r" b="b"/>
              <a:pathLst>
                <a:path w="2063750" h="989964">
                  <a:moveTo>
                    <a:pt x="1031742" y="0"/>
                  </a:moveTo>
                  <a:lnTo>
                    <a:pt x="968892" y="902"/>
                  </a:lnTo>
                  <a:lnTo>
                    <a:pt x="907036" y="3577"/>
                  </a:lnTo>
                  <a:lnTo>
                    <a:pt x="846285" y="7971"/>
                  </a:lnTo>
                  <a:lnTo>
                    <a:pt x="786746" y="14033"/>
                  </a:lnTo>
                  <a:lnTo>
                    <a:pt x="728526" y="21711"/>
                  </a:lnTo>
                  <a:lnTo>
                    <a:pt x="671734" y="30954"/>
                  </a:lnTo>
                  <a:lnTo>
                    <a:pt x="616477" y="41709"/>
                  </a:lnTo>
                  <a:lnTo>
                    <a:pt x="562864" y="53926"/>
                  </a:lnTo>
                  <a:lnTo>
                    <a:pt x="511002" y="67551"/>
                  </a:lnTo>
                  <a:lnTo>
                    <a:pt x="460999" y="82534"/>
                  </a:lnTo>
                  <a:lnTo>
                    <a:pt x="412964" y="98823"/>
                  </a:lnTo>
                  <a:lnTo>
                    <a:pt x="367004" y="116365"/>
                  </a:lnTo>
                  <a:lnTo>
                    <a:pt x="323226" y="135110"/>
                  </a:lnTo>
                  <a:lnTo>
                    <a:pt x="281740" y="155005"/>
                  </a:lnTo>
                  <a:lnTo>
                    <a:pt x="242652" y="175998"/>
                  </a:lnTo>
                  <a:lnTo>
                    <a:pt x="206072" y="198039"/>
                  </a:lnTo>
                  <a:lnTo>
                    <a:pt x="172106" y="221075"/>
                  </a:lnTo>
                  <a:lnTo>
                    <a:pt x="140863" y="245054"/>
                  </a:lnTo>
                  <a:lnTo>
                    <a:pt x="86976" y="295635"/>
                  </a:lnTo>
                  <a:lnTo>
                    <a:pt x="45274" y="349368"/>
                  </a:lnTo>
                  <a:lnTo>
                    <a:pt x="16622" y="405841"/>
                  </a:lnTo>
                  <a:lnTo>
                    <a:pt x="1882" y="464637"/>
                  </a:lnTo>
                  <a:lnTo>
                    <a:pt x="0" y="494778"/>
                  </a:lnTo>
                  <a:lnTo>
                    <a:pt x="1882" y="524918"/>
                  </a:lnTo>
                  <a:lnTo>
                    <a:pt x="16622" y="583714"/>
                  </a:lnTo>
                  <a:lnTo>
                    <a:pt x="45274" y="640187"/>
                  </a:lnTo>
                  <a:lnTo>
                    <a:pt x="86976" y="693920"/>
                  </a:lnTo>
                  <a:lnTo>
                    <a:pt x="140863" y="744501"/>
                  </a:lnTo>
                  <a:lnTo>
                    <a:pt x="172106" y="768480"/>
                  </a:lnTo>
                  <a:lnTo>
                    <a:pt x="206072" y="791516"/>
                  </a:lnTo>
                  <a:lnTo>
                    <a:pt x="242652" y="813557"/>
                  </a:lnTo>
                  <a:lnTo>
                    <a:pt x="281740" y="834550"/>
                  </a:lnTo>
                  <a:lnTo>
                    <a:pt x="323226" y="854445"/>
                  </a:lnTo>
                  <a:lnTo>
                    <a:pt x="367004" y="873190"/>
                  </a:lnTo>
                  <a:lnTo>
                    <a:pt x="412964" y="890732"/>
                  </a:lnTo>
                  <a:lnTo>
                    <a:pt x="460999" y="907021"/>
                  </a:lnTo>
                  <a:lnTo>
                    <a:pt x="511002" y="922004"/>
                  </a:lnTo>
                  <a:lnTo>
                    <a:pt x="562864" y="935629"/>
                  </a:lnTo>
                  <a:lnTo>
                    <a:pt x="616477" y="947846"/>
                  </a:lnTo>
                  <a:lnTo>
                    <a:pt x="671734" y="958601"/>
                  </a:lnTo>
                  <a:lnTo>
                    <a:pt x="728526" y="967844"/>
                  </a:lnTo>
                  <a:lnTo>
                    <a:pt x="786746" y="975522"/>
                  </a:lnTo>
                  <a:lnTo>
                    <a:pt x="846285" y="981584"/>
                  </a:lnTo>
                  <a:lnTo>
                    <a:pt x="907036" y="985978"/>
                  </a:lnTo>
                  <a:lnTo>
                    <a:pt x="968892" y="988653"/>
                  </a:lnTo>
                  <a:lnTo>
                    <a:pt x="1031742" y="989556"/>
                  </a:lnTo>
                  <a:lnTo>
                    <a:pt x="1094593" y="988653"/>
                  </a:lnTo>
                  <a:lnTo>
                    <a:pt x="1156448" y="985978"/>
                  </a:lnTo>
                  <a:lnTo>
                    <a:pt x="1217200" y="981584"/>
                  </a:lnTo>
                  <a:lnTo>
                    <a:pt x="1276739" y="975522"/>
                  </a:lnTo>
                  <a:lnTo>
                    <a:pt x="1334959" y="967844"/>
                  </a:lnTo>
                  <a:lnTo>
                    <a:pt x="1391751" y="958601"/>
                  </a:lnTo>
                  <a:lnTo>
                    <a:pt x="1447008" y="947846"/>
                  </a:lnTo>
                  <a:lnTo>
                    <a:pt x="1500621" y="935629"/>
                  </a:lnTo>
                  <a:lnTo>
                    <a:pt x="1552483" y="922004"/>
                  </a:lnTo>
                  <a:lnTo>
                    <a:pt x="1602486" y="907021"/>
                  </a:lnTo>
                  <a:lnTo>
                    <a:pt x="1650521" y="890732"/>
                  </a:lnTo>
                  <a:lnTo>
                    <a:pt x="1696481" y="873190"/>
                  </a:lnTo>
                  <a:lnTo>
                    <a:pt x="1740259" y="854445"/>
                  </a:lnTo>
                  <a:lnTo>
                    <a:pt x="1781745" y="834550"/>
                  </a:lnTo>
                  <a:lnTo>
                    <a:pt x="1820832" y="813557"/>
                  </a:lnTo>
                  <a:lnTo>
                    <a:pt x="1857413" y="791516"/>
                  </a:lnTo>
                  <a:lnTo>
                    <a:pt x="1891379" y="768480"/>
                  </a:lnTo>
                  <a:lnTo>
                    <a:pt x="1922622" y="744501"/>
                  </a:lnTo>
                  <a:lnTo>
                    <a:pt x="1976509" y="693920"/>
                  </a:lnTo>
                  <a:lnTo>
                    <a:pt x="2018210" y="640187"/>
                  </a:lnTo>
                  <a:lnTo>
                    <a:pt x="2046863" y="583714"/>
                  </a:lnTo>
                  <a:lnTo>
                    <a:pt x="2061602" y="524918"/>
                  </a:lnTo>
                  <a:lnTo>
                    <a:pt x="2063485" y="494778"/>
                  </a:lnTo>
                  <a:lnTo>
                    <a:pt x="2061602" y="464637"/>
                  </a:lnTo>
                  <a:lnTo>
                    <a:pt x="2046863" y="405841"/>
                  </a:lnTo>
                  <a:lnTo>
                    <a:pt x="2018210" y="349368"/>
                  </a:lnTo>
                  <a:lnTo>
                    <a:pt x="1976509" y="295635"/>
                  </a:lnTo>
                  <a:lnTo>
                    <a:pt x="1922622" y="245054"/>
                  </a:lnTo>
                  <a:lnTo>
                    <a:pt x="1891379" y="221075"/>
                  </a:lnTo>
                  <a:lnTo>
                    <a:pt x="1857413" y="198039"/>
                  </a:lnTo>
                  <a:lnTo>
                    <a:pt x="1820832" y="175998"/>
                  </a:lnTo>
                  <a:lnTo>
                    <a:pt x="1781745" y="155005"/>
                  </a:lnTo>
                  <a:lnTo>
                    <a:pt x="1740259" y="135110"/>
                  </a:lnTo>
                  <a:lnTo>
                    <a:pt x="1696481" y="116365"/>
                  </a:lnTo>
                  <a:lnTo>
                    <a:pt x="1650521" y="98823"/>
                  </a:lnTo>
                  <a:lnTo>
                    <a:pt x="1602486" y="82534"/>
                  </a:lnTo>
                  <a:lnTo>
                    <a:pt x="1552483" y="67551"/>
                  </a:lnTo>
                  <a:lnTo>
                    <a:pt x="1500621" y="53926"/>
                  </a:lnTo>
                  <a:lnTo>
                    <a:pt x="1447008" y="41709"/>
                  </a:lnTo>
                  <a:lnTo>
                    <a:pt x="1391751" y="30954"/>
                  </a:lnTo>
                  <a:lnTo>
                    <a:pt x="1334959" y="21711"/>
                  </a:lnTo>
                  <a:lnTo>
                    <a:pt x="1276739" y="14033"/>
                  </a:lnTo>
                  <a:lnTo>
                    <a:pt x="1217200" y="7971"/>
                  </a:lnTo>
                  <a:lnTo>
                    <a:pt x="1156448" y="3577"/>
                  </a:lnTo>
                  <a:lnTo>
                    <a:pt x="1094593" y="902"/>
                  </a:lnTo>
                  <a:lnTo>
                    <a:pt x="1031742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757181" y="4272788"/>
            <a:ext cx="128143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4300" marR="5080" indent="-10160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Development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48996" y="1907540"/>
            <a:ext cx="104711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545" marR="5080" indent="-30480" algn="just">
              <a:lnSpc>
                <a:spcPct val="994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Production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(Real-time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Inference)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29571" y="2561418"/>
            <a:ext cx="1731645" cy="553085"/>
          </a:xfrm>
          <a:prstGeom prst="rect">
            <a:avLst/>
          </a:prstGeom>
          <a:solidFill>
            <a:srgbClr val="9DC3E6"/>
          </a:solidFill>
        </p:spPr>
        <p:txBody>
          <a:bodyPr vert="horz" wrap="square" lIns="0" tIns="156210" rIns="0" bIns="0" rtlCol="0">
            <a:spAutoFit/>
          </a:bodyPr>
          <a:lstStyle/>
          <a:p>
            <a:pPr marL="207010">
              <a:lnSpc>
                <a:spcPct val="100000"/>
              </a:lnSpc>
              <a:spcBef>
                <a:spcPts val="1230"/>
              </a:spcBef>
            </a:pPr>
            <a:r>
              <a:rPr sz="1400" b="1" spc="-10" dirty="0">
                <a:latin typeface="Calibri"/>
                <a:cs typeface="Calibri"/>
              </a:rPr>
              <a:t>Inference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Clusters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30221" y="2065020"/>
            <a:ext cx="1698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Compute</a:t>
            </a:r>
            <a:r>
              <a:rPr sz="2000" b="1" spc="-9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Target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1850" y="2799755"/>
            <a:ext cx="6031865" cy="1025525"/>
            <a:chOff x="831850" y="2799755"/>
            <a:chExt cx="6031865" cy="1025525"/>
          </a:xfrm>
        </p:grpSpPr>
        <p:sp>
          <p:nvSpPr>
            <p:cNvPr id="20" name="object 20"/>
            <p:cNvSpPr/>
            <p:nvPr/>
          </p:nvSpPr>
          <p:spPr>
            <a:xfrm>
              <a:off x="838200" y="2799765"/>
              <a:ext cx="6025515" cy="1019175"/>
            </a:xfrm>
            <a:custGeom>
              <a:avLst/>
              <a:gdLst/>
              <a:ahLst/>
              <a:cxnLst/>
              <a:rect l="l" t="t" r="r" b="b"/>
              <a:pathLst>
                <a:path w="6025515" h="1019175">
                  <a:moveTo>
                    <a:pt x="1502664" y="1018946"/>
                  </a:moveTo>
                  <a:lnTo>
                    <a:pt x="751332" y="99275"/>
                  </a:lnTo>
                  <a:lnTo>
                    <a:pt x="0" y="1018946"/>
                  </a:lnTo>
                  <a:lnTo>
                    <a:pt x="1502664" y="1018946"/>
                  </a:lnTo>
                  <a:close/>
                </a:path>
                <a:path w="6025515" h="1019175">
                  <a:moveTo>
                    <a:pt x="6025337" y="38100"/>
                  </a:moveTo>
                  <a:lnTo>
                    <a:pt x="5999937" y="25400"/>
                  </a:lnTo>
                  <a:lnTo>
                    <a:pt x="5949137" y="0"/>
                  </a:lnTo>
                  <a:lnTo>
                    <a:pt x="5949137" y="25400"/>
                  </a:lnTo>
                  <a:lnTo>
                    <a:pt x="5722861" y="25400"/>
                  </a:lnTo>
                  <a:lnTo>
                    <a:pt x="5722861" y="50800"/>
                  </a:lnTo>
                  <a:lnTo>
                    <a:pt x="5949137" y="50800"/>
                  </a:lnTo>
                  <a:lnTo>
                    <a:pt x="5949137" y="76200"/>
                  </a:lnTo>
                  <a:lnTo>
                    <a:pt x="6025337" y="3810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8200" y="2899041"/>
              <a:ext cx="1503045" cy="920115"/>
            </a:xfrm>
            <a:custGeom>
              <a:avLst/>
              <a:gdLst/>
              <a:ahLst/>
              <a:cxnLst/>
              <a:rect l="l" t="t" r="r" b="b"/>
              <a:pathLst>
                <a:path w="1503045" h="920114">
                  <a:moveTo>
                    <a:pt x="0" y="919665"/>
                  </a:moveTo>
                  <a:lnTo>
                    <a:pt x="751337" y="0"/>
                  </a:lnTo>
                  <a:lnTo>
                    <a:pt x="1502674" y="919665"/>
                  </a:lnTo>
                  <a:lnTo>
                    <a:pt x="0" y="919665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02390" y="3351276"/>
            <a:ext cx="574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" marR="5080" indent="-34925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Trained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65045" y="2800616"/>
            <a:ext cx="2865120" cy="1151890"/>
          </a:xfrm>
          <a:custGeom>
            <a:avLst/>
            <a:gdLst/>
            <a:ahLst/>
            <a:cxnLst/>
            <a:rect l="l" t="t" r="r" b="b"/>
            <a:pathLst>
              <a:path w="2865120" h="1151889">
                <a:moveTo>
                  <a:pt x="101904" y="546773"/>
                </a:moveTo>
                <a:lnTo>
                  <a:pt x="101638" y="546773"/>
                </a:lnTo>
                <a:lnTo>
                  <a:pt x="101612" y="544436"/>
                </a:lnTo>
                <a:lnTo>
                  <a:pt x="304" y="545566"/>
                </a:lnTo>
                <a:lnTo>
                  <a:pt x="12" y="545566"/>
                </a:lnTo>
                <a:lnTo>
                  <a:pt x="152" y="558266"/>
                </a:lnTo>
                <a:lnTo>
                  <a:pt x="0" y="570966"/>
                </a:lnTo>
                <a:lnTo>
                  <a:pt x="101600" y="572173"/>
                </a:lnTo>
                <a:lnTo>
                  <a:pt x="101625" y="569849"/>
                </a:lnTo>
                <a:lnTo>
                  <a:pt x="101892" y="569836"/>
                </a:lnTo>
                <a:lnTo>
                  <a:pt x="101765" y="558355"/>
                </a:lnTo>
                <a:lnTo>
                  <a:pt x="101904" y="546773"/>
                </a:lnTo>
                <a:close/>
              </a:path>
              <a:path w="2865120" h="1151889">
                <a:moveTo>
                  <a:pt x="278815" y="539724"/>
                </a:moveTo>
                <a:lnTo>
                  <a:pt x="278777" y="539076"/>
                </a:lnTo>
                <a:lnTo>
                  <a:pt x="266877" y="539724"/>
                </a:lnTo>
                <a:lnTo>
                  <a:pt x="278815" y="539724"/>
                </a:lnTo>
                <a:close/>
              </a:path>
              <a:path w="2865120" h="1151889">
                <a:moveTo>
                  <a:pt x="280174" y="552526"/>
                </a:moveTo>
                <a:lnTo>
                  <a:pt x="279488" y="552488"/>
                </a:lnTo>
                <a:lnTo>
                  <a:pt x="278815" y="539724"/>
                </a:lnTo>
                <a:lnTo>
                  <a:pt x="266611" y="539737"/>
                </a:lnTo>
                <a:lnTo>
                  <a:pt x="177507" y="542645"/>
                </a:lnTo>
                <a:lnTo>
                  <a:pt x="178015" y="558380"/>
                </a:lnTo>
                <a:lnTo>
                  <a:pt x="177469" y="574078"/>
                </a:lnTo>
                <a:lnTo>
                  <a:pt x="266750" y="577202"/>
                </a:lnTo>
                <a:lnTo>
                  <a:pt x="278714" y="577888"/>
                </a:lnTo>
                <a:lnTo>
                  <a:pt x="278752" y="577189"/>
                </a:lnTo>
                <a:lnTo>
                  <a:pt x="279476" y="564476"/>
                </a:lnTo>
                <a:lnTo>
                  <a:pt x="280136" y="564438"/>
                </a:lnTo>
                <a:lnTo>
                  <a:pt x="279819" y="558609"/>
                </a:lnTo>
                <a:lnTo>
                  <a:pt x="280174" y="552526"/>
                </a:lnTo>
                <a:close/>
              </a:path>
              <a:path w="2865120" h="1151889">
                <a:moveTo>
                  <a:pt x="456298" y="532701"/>
                </a:moveTo>
                <a:lnTo>
                  <a:pt x="455980" y="528358"/>
                </a:lnTo>
                <a:lnTo>
                  <a:pt x="397573" y="532701"/>
                </a:lnTo>
                <a:lnTo>
                  <a:pt x="456298" y="532701"/>
                </a:lnTo>
                <a:close/>
              </a:path>
              <a:path w="2865120" h="1151889">
                <a:moveTo>
                  <a:pt x="457873" y="564007"/>
                </a:moveTo>
                <a:lnTo>
                  <a:pt x="399097" y="559333"/>
                </a:lnTo>
                <a:lnTo>
                  <a:pt x="387616" y="558685"/>
                </a:lnTo>
                <a:lnTo>
                  <a:pt x="399046" y="558063"/>
                </a:lnTo>
                <a:lnTo>
                  <a:pt x="457860" y="553681"/>
                </a:lnTo>
                <a:lnTo>
                  <a:pt x="456298" y="532701"/>
                </a:lnTo>
                <a:lnTo>
                  <a:pt x="397408" y="532714"/>
                </a:lnTo>
                <a:lnTo>
                  <a:pt x="354863" y="535000"/>
                </a:lnTo>
                <a:lnTo>
                  <a:pt x="356133" y="558800"/>
                </a:lnTo>
                <a:lnTo>
                  <a:pt x="354787" y="582244"/>
                </a:lnTo>
                <a:lnTo>
                  <a:pt x="397370" y="584682"/>
                </a:lnTo>
                <a:lnTo>
                  <a:pt x="455853" y="589318"/>
                </a:lnTo>
                <a:lnTo>
                  <a:pt x="456234" y="584669"/>
                </a:lnTo>
                <a:lnTo>
                  <a:pt x="457873" y="564007"/>
                </a:lnTo>
                <a:close/>
              </a:path>
              <a:path w="2865120" h="1151889">
                <a:moveTo>
                  <a:pt x="633234" y="517601"/>
                </a:moveTo>
                <a:lnTo>
                  <a:pt x="632777" y="513016"/>
                </a:lnTo>
                <a:lnTo>
                  <a:pt x="587311" y="517601"/>
                </a:lnTo>
                <a:lnTo>
                  <a:pt x="633234" y="517601"/>
                </a:lnTo>
                <a:close/>
              </a:path>
              <a:path w="2865120" h="1151889">
                <a:moveTo>
                  <a:pt x="635254" y="580415"/>
                </a:moveTo>
                <a:lnTo>
                  <a:pt x="589711" y="575513"/>
                </a:lnTo>
                <a:lnTo>
                  <a:pt x="534035" y="570166"/>
                </a:lnTo>
                <a:lnTo>
                  <a:pt x="531596" y="595452"/>
                </a:lnTo>
                <a:lnTo>
                  <a:pt x="587070" y="600786"/>
                </a:lnTo>
                <a:lnTo>
                  <a:pt x="587197" y="600798"/>
                </a:lnTo>
                <a:lnTo>
                  <a:pt x="632536" y="605675"/>
                </a:lnTo>
                <a:lnTo>
                  <a:pt x="633069" y="600786"/>
                </a:lnTo>
                <a:lnTo>
                  <a:pt x="635254" y="580415"/>
                </a:lnTo>
                <a:close/>
              </a:path>
              <a:path w="2865120" h="1151889">
                <a:moveTo>
                  <a:pt x="635317" y="538289"/>
                </a:moveTo>
                <a:lnTo>
                  <a:pt x="633234" y="517601"/>
                </a:lnTo>
                <a:lnTo>
                  <a:pt x="587197" y="517613"/>
                </a:lnTo>
                <a:lnTo>
                  <a:pt x="531761" y="522605"/>
                </a:lnTo>
                <a:lnTo>
                  <a:pt x="534047" y="547903"/>
                </a:lnTo>
                <a:lnTo>
                  <a:pt x="589635" y="542899"/>
                </a:lnTo>
                <a:lnTo>
                  <a:pt x="635317" y="538289"/>
                </a:lnTo>
                <a:close/>
              </a:path>
              <a:path w="2865120" h="1151889">
                <a:moveTo>
                  <a:pt x="809637" y="497573"/>
                </a:moveTo>
                <a:lnTo>
                  <a:pt x="808875" y="491845"/>
                </a:lnTo>
                <a:lnTo>
                  <a:pt x="766470" y="497573"/>
                </a:lnTo>
                <a:lnTo>
                  <a:pt x="809637" y="497573"/>
                </a:lnTo>
                <a:close/>
              </a:path>
              <a:path w="2865120" h="1151889">
                <a:moveTo>
                  <a:pt x="812050" y="603084"/>
                </a:moveTo>
                <a:lnTo>
                  <a:pt x="769721" y="596988"/>
                </a:lnTo>
                <a:lnTo>
                  <a:pt x="711238" y="589305"/>
                </a:lnTo>
                <a:lnTo>
                  <a:pt x="707923" y="614489"/>
                </a:lnTo>
                <a:lnTo>
                  <a:pt x="766279" y="622160"/>
                </a:lnTo>
                <a:lnTo>
                  <a:pt x="808431" y="628218"/>
                </a:lnTo>
                <a:lnTo>
                  <a:pt x="809307" y="622134"/>
                </a:lnTo>
                <a:lnTo>
                  <a:pt x="812050" y="603084"/>
                </a:lnTo>
                <a:close/>
              </a:path>
              <a:path w="2865120" h="1151889">
                <a:moveTo>
                  <a:pt x="812266" y="517017"/>
                </a:moveTo>
                <a:lnTo>
                  <a:pt x="809637" y="497573"/>
                </a:lnTo>
                <a:lnTo>
                  <a:pt x="766292" y="497598"/>
                </a:lnTo>
                <a:lnTo>
                  <a:pt x="708240" y="504748"/>
                </a:lnTo>
                <a:lnTo>
                  <a:pt x="711352" y="529958"/>
                </a:lnTo>
                <a:lnTo>
                  <a:pt x="769620" y="522782"/>
                </a:lnTo>
                <a:lnTo>
                  <a:pt x="812266" y="517017"/>
                </a:lnTo>
                <a:close/>
              </a:path>
              <a:path w="2865120" h="1151889">
                <a:moveTo>
                  <a:pt x="983843" y="464337"/>
                </a:moveTo>
                <a:lnTo>
                  <a:pt x="983792" y="464108"/>
                </a:lnTo>
                <a:lnTo>
                  <a:pt x="982624" y="464337"/>
                </a:lnTo>
                <a:lnTo>
                  <a:pt x="983843" y="464337"/>
                </a:lnTo>
                <a:close/>
              </a:path>
              <a:path w="2865120" h="1151889">
                <a:moveTo>
                  <a:pt x="988060" y="632841"/>
                </a:moveTo>
                <a:lnTo>
                  <a:pt x="987196" y="632663"/>
                </a:lnTo>
                <a:lnTo>
                  <a:pt x="935634" y="623062"/>
                </a:lnTo>
                <a:lnTo>
                  <a:pt x="887679" y="614857"/>
                </a:lnTo>
                <a:lnTo>
                  <a:pt x="883386" y="639889"/>
                </a:lnTo>
                <a:lnTo>
                  <a:pt x="931075" y="648055"/>
                </a:lnTo>
                <a:lnTo>
                  <a:pt x="931227" y="648081"/>
                </a:lnTo>
                <a:lnTo>
                  <a:pt x="982383" y="657606"/>
                </a:lnTo>
                <a:lnTo>
                  <a:pt x="983018" y="657733"/>
                </a:lnTo>
                <a:lnTo>
                  <a:pt x="983056" y="657580"/>
                </a:lnTo>
                <a:lnTo>
                  <a:pt x="984973" y="648055"/>
                </a:lnTo>
                <a:lnTo>
                  <a:pt x="988060" y="632841"/>
                </a:lnTo>
                <a:close/>
              </a:path>
              <a:path w="2865120" h="1151889">
                <a:moveTo>
                  <a:pt x="988529" y="489064"/>
                </a:moveTo>
                <a:lnTo>
                  <a:pt x="985532" y="473278"/>
                </a:lnTo>
                <a:lnTo>
                  <a:pt x="983843" y="464337"/>
                </a:lnTo>
                <a:lnTo>
                  <a:pt x="982560" y="464350"/>
                </a:lnTo>
                <a:lnTo>
                  <a:pt x="931405" y="473278"/>
                </a:lnTo>
                <a:lnTo>
                  <a:pt x="931265" y="473303"/>
                </a:lnTo>
                <a:lnTo>
                  <a:pt x="883958" y="480885"/>
                </a:lnTo>
                <a:lnTo>
                  <a:pt x="887984" y="505968"/>
                </a:lnTo>
                <a:lnTo>
                  <a:pt x="935494" y="498348"/>
                </a:lnTo>
                <a:lnTo>
                  <a:pt x="987056" y="489343"/>
                </a:lnTo>
                <a:lnTo>
                  <a:pt x="988529" y="489064"/>
                </a:lnTo>
                <a:close/>
              </a:path>
              <a:path w="2865120" h="1151889">
                <a:moveTo>
                  <a:pt x="1162062" y="672528"/>
                </a:moveTo>
                <a:lnTo>
                  <a:pt x="1128890" y="663841"/>
                </a:lnTo>
                <a:lnTo>
                  <a:pt x="1083957" y="653084"/>
                </a:lnTo>
                <a:lnTo>
                  <a:pt x="1062863" y="648436"/>
                </a:lnTo>
                <a:lnTo>
                  <a:pt x="1057402" y="673239"/>
                </a:lnTo>
                <a:lnTo>
                  <a:pt x="1078153" y="677811"/>
                </a:lnTo>
                <a:lnTo>
                  <a:pt x="1078318" y="677849"/>
                </a:lnTo>
                <a:lnTo>
                  <a:pt x="1122692" y="688479"/>
                </a:lnTo>
                <a:lnTo>
                  <a:pt x="1122832" y="688517"/>
                </a:lnTo>
                <a:lnTo>
                  <a:pt x="1155636" y="697103"/>
                </a:lnTo>
                <a:lnTo>
                  <a:pt x="1157897" y="688454"/>
                </a:lnTo>
                <a:lnTo>
                  <a:pt x="1160691" y="677811"/>
                </a:lnTo>
                <a:lnTo>
                  <a:pt x="1162062" y="672528"/>
                </a:lnTo>
                <a:close/>
              </a:path>
              <a:path w="2865120" h="1151889">
                <a:moveTo>
                  <a:pt x="1163015" y="451726"/>
                </a:moveTo>
                <a:lnTo>
                  <a:pt x="1161453" y="445363"/>
                </a:lnTo>
                <a:lnTo>
                  <a:pt x="1159002" y="435381"/>
                </a:lnTo>
                <a:lnTo>
                  <a:pt x="1156970" y="427050"/>
                </a:lnTo>
                <a:lnTo>
                  <a:pt x="1123022" y="435381"/>
                </a:lnTo>
                <a:lnTo>
                  <a:pt x="1122895" y="435419"/>
                </a:lnTo>
                <a:lnTo>
                  <a:pt x="1078547" y="445363"/>
                </a:lnTo>
                <a:lnTo>
                  <a:pt x="1058379" y="449529"/>
                </a:lnTo>
                <a:lnTo>
                  <a:pt x="1063510" y="474408"/>
                </a:lnTo>
                <a:lnTo>
                  <a:pt x="1083779" y="470217"/>
                </a:lnTo>
                <a:lnTo>
                  <a:pt x="1128699" y="460133"/>
                </a:lnTo>
                <a:lnTo>
                  <a:pt x="1163015" y="451726"/>
                </a:lnTo>
                <a:close/>
              </a:path>
              <a:path w="2865120" h="1151889">
                <a:moveTo>
                  <a:pt x="1332128" y="730415"/>
                </a:moveTo>
                <a:lnTo>
                  <a:pt x="1282750" y="710145"/>
                </a:lnTo>
                <a:lnTo>
                  <a:pt x="1235786" y="694143"/>
                </a:lnTo>
                <a:lnTo>
                  <a:pt x="1228140" y="718362"/>
                </a:lnTo>
                <a:lnTo>
                  <a:pt x="1240358" y="722223"/>
                </a:lnTo>
                <a:lnTo>
                  <a:pt x="1240548" y="722287"/>
                </a:lnTo>
                <a:lnTo>
                  <a:pt x="1273911" y="733971"/>
                </a:lnTo>
                <a:lnTo>
                  <a:pt x="1274114" y="734047"/>
                </a:lnTo>
                <a:lnTo>
                  <a:pt x="1304366" y="745896"/>
                </a:lnTo>
                <a:lnTo>
                  <a:pt x="1304594" y="745998"/>
                </a:lnTo>
                <a:lnTo>
                  <a:pt x="1321841" y="753643"/>
                </a:lnTo>
                <a:lnTo>
                  <a:pt x="1325321" y="745782"/>
                </a:lnTo>
                <a:lnTo>
                  <a:pt x="1330591" y="733882"/>
                </a:lnTo>
                <a:lnTo>
                  <a:pt x="1332128" y="730415"/>
                </a:lnTo>
                <a:close/>
              </a:path>
              <a:path w="2865120" h="1151889">
                <a:moveTo>
                  <a:pt x="1333995" y="396887"/>
                </a:moveTo>
                <a:lnTo>
                  <a:pt x="1332255" y="392696"/>
                </a:lnTo>
                <a:lnTo>
                  <a:pt x="1327607" y="381482"/>
                </a:lnTo>
                <a:lnTo>
                  <a:pt x="1324254" y="373430"/>
                </a:lnTo>
                <a:lnTo>
                  <a:pt x="1304886" y="381482"/>
                </a:lnTo>
                <a:lnTo>
                  <a:pt x="1304696" y="381558"/>
                </a:lnTo>
                <a:lnTo>
                  <a:pt x="1274165" y="392760"/>
                </a:lnTo>
                <a:lnTo>
                  <a:pt x="1274381" y="392696"/>
                </a:lnTo>
                <a:lnTo>
                  <a:pt x="1240790" y="403720"/>
                </a:lnTo>
                <a:lnTo>
                  <a:pt x="1229842" y="406958"/>
                </a:lnTo>
                <a:lnTo>
                  <a:pt x="1237043" y="431317"/>
                </a:lnTo>
                <a:lnTo>
                  <a:pt x="1248181" y="428015"/>
                </a:lnTo>
                <a:lnTo>
                  <a:pt x="1282509" y="416763"/>
                </a:lnTo>
                <a:lnTo>
                  <a:pt x="1313891" y="405244"/>
                </a:lnTo>
                <a:lnTo>
                  <a:pt x="1317561" y="403720"/>
                </a:lnTo>
                <a:lnTo>
                  <a:pt x="1333995" y="396887"/>
                </a:lnTo>
                <a:close/>
              </a:path>
              <a:path w="2865120" h="1151889">
                <a:moveTo>
                  <a:pt x="1452143" y="856475"/>
                </a:moveTo>
                <a:lnTo>
                  <a:pt x="1451432" y="855573"/>
                </a:lnTo>
                <a:lnTo>
                  <a:pt x="1450911" y="854468"/>
                </a:lnTo>
                <a:lnTo>
                  <a:pt x="1447507" y="847267"/>
                </a:lnTo>
                <a:lnTo>
                  <a:pt x="1446669" y="845477"/>
                </a:lnTo>
                <a:lnTo>
                  <a:pt x="1446403" y="843838"/>
                </a:lnTo>
                <a:lnTo>
                  <a:pt x="1443990" y="828636"/>
                </a:lnTo>
                <a:lnTo>
                  <a:pt x="1443443" y="825207"/>
                </a:lnTo>
                <a:lnTo>
                  <a:pt x="1442516" y="819429"/>
                </a:lnTo>
                <a:lnTo>
                  <a:pt x="1441843" y="818007"/>
                </a:lnTo>
                <a:lnTo>
                  <a:pt x="1440726" y="815632"/>
                </a:lnTo>
                <a:lnTo>
                  <a:pt x="1436446" y="806577"/>
                </a:lnTo>
                <a:lnTo>
                  <a:pt x="1435735" y="805065"/>
                </a:lnTo>
                <a:lnTo>
                  <a:pt x="1435011" y="803529"/>
                </a:lnTo>
                <a:lnTo>
                  <a:pt x="1428115" y="794664"/>
                </a:lnTo>
                <a:lnTo>
                  <a:pt x="1427365" y="793699"/>
                </a:lnTo>
                <a:lnTo>
                  <a:pt x="1423441" y="788657"/>
                </a:lnTo>
                <a:lnTo>
                  <a:pt x="1408252" y="774573"/>
                </a:lnTo>
                <a:lnTo>
                  <a:pt x="1400708" y="769073"/>
                </a:lnTo>
                <a:lnTo>
                  <a:pt x="1385760" y="789609"/>
                </a:lnTo>
                <a:lnTo>
                  <a:pt x="1392097" y="794219"/>
                </a:lnTo>
                <a:lnTo>
                  <a:pt x="1404658" y="805878"/>
                </a:lnTo>
                <a:lnTo>
                  <a:pt x="1413230" y="816914"/>
                </a:lnTo>
                <a:lnTo>
                  <a:pt x="1418005" y="826998"/>
                </a:lnTo>
                <a:lnTo>
                  <a:pt x="1422158" y="853059"/>
                </a:lnTo>
                <a:lnTo>
                  <a:pt x="1429664" y="868959"/>
                </a:lnTo>
                <a:lnTo>
                  <a:pt x="1432090" y="872070"/>
                </a:lnTo>
                <a:lnTo>
                  <a:pt x="1451914" y="856653"/>
                </a:lnTo>
                <a:lnTo>
                  <a:pt x="1451864" y="856488"/>
                </a:lnTo>
                <a:lnTo>
                  <a:pt x="1451940" y="856640"/>
                </a:lnTo>
                <a:lnTo>
                  <a:pt x="1452143" y="856475"/>
                </a:lnTo>
                <a:close/>
              </a:path>
              <a:path w="2865120" h="1151889">
                <a:moveTo>
                  <a:pt x="1456994" y="273443"/>
                </a:moveTo>
                <a:lnTo>
                  <a:pt x="1437449" y="257213"/>
                </a:lnTo>
                <a:lnTo>
                  <a:pt x="1429867" y="266357"/>
                </a:lnTo>
                <a:lnTo>
                  <a:pt x="1422209" y="281533"/>
                </a:lnTo>
                <a:lnTo>
                  <a:pt x="1418056" y="305943"/>
                </a:lnTo>
                <a:lnTo>
                  <a:pt x="1413421" y="315137"/>
                </a:lnTo>
                <a:lnTo>
                  <a:pt x="1404924" y="325374"/>
                </a:lnTo>
                <a:lnTo>
                  <a:pt x="1392402" y="336270"/>
                </a:lnTo>
                <a:lnTo>
                  <a:pt x="1388935" y="338632"/>
                </a:lnTo>
                <a:lnTo>
                  <a:pt x="1403235" y="359625"/>
                </a:lnTo>
                <a:lnTo>
                  <a:pt x="1407934" y="356412"/>
                </a:lnTo>
                <a:lnTo>
                  <a:pt x="1423162" y="343192"/>
                </a:lnTo>
                <a:lnTo>
                  <a:pt x="1428496" y="336765"/>
                </a:lnTo>
                <a:lnTo>
                  <a:pt x="1429245" y="335851"/>
                </a:lnTo>
                <a:lnTo>
                  <a:pt x="1434807" y="329145"/>
                </a:lnTo>
                <a:lnTo>
                  <a:pt x="1436319" y="326174"/>
                </a:lnTo>
                <a:lnTo>
                  <a:pt x="1437055" y="324700"/>
                </a:lnTo>
                <a:lnTo>
                  <a:pt x="1441221" y="316433"/>
                </a:lnTo>
                <a:lnTo>
                  <a:pt x="1442427" y="314032"/>
                </a:lnTo>
                <a:lnTo>
                  <a:pt x="1443507" y="307835"/>
                </a:lnTo>
                <a:lnTo>
                  <a:pt x="1444117" y="304241"/>
                </a:lnTo>
                <a:lnTo>
                  <a:pt x="1446326" y="291261"/>
                </a:lnTo>
                <a:lnTo>
                  <a:pt x="1446606" y="289560"/>
                </a:lnTo>
                <a:lnTo>
                  <a:pt x="1447558" y="287680"/>
                </a:lnTo>
                <a:lnTo>
                  <a:pt x="1450682" y="281470"/>
                </a:lnTo>
                <a:lnTo>
                  <a:pt x="1451241" y="280365"/>
                </a:lnTo>
                <a:lnTo>
                  <a:pt x="1452308" y="279082"/>
                </a:lnTo>
                <a:lnTo>
                  <a:pt x="1456994" y="273443"/>
                </a:lnTo>
                <a:close/>
              </a:path>
              <a:path w="2865120" h="1151889">
                <a:moveTo>
                  <a:pt x="1597736" y="940955"/>
                </a:moveTo>
                <a:lnTo>
                  <a:pt x="1590992" y="938593"/>
                </a:lnTo>
                <a:lnTo>
                  <a:pt x="1590751" y="938504"/>
                </a:lnTo>
                <a:lnTo>
                  <a:pt x="1590560" y="938428"/>
                </a:lnTo>
                <a:lnTo>
                  <a:pt x="1560588" y="926693"/>
                </a:lnTo>
                <a:lnTo>
                  <a:pt x="1560423" y="926630"/>
                </a:lnTo>
                <a:lnTo>
                  <a:pt x="1560296" y="926579"/>
                </a:lnTo>
                <a:lnTo>
                  <a:pt x="1560080" y="926477"/>
                </a:lnTo>
                <a:lnTo>
                  <a:pt x="1533448" y="914679"/>
                </a:lnTo>
                <a:lnTo>
                  <a:pt x="1532788" y="914387"/>
                </a:lnTo>
                <a:lnTo>
                  <a:pt x="1533105" y="914527"/>
                </a:lnTo>
                <a:lnTo>
                  <a:pt x="1532826" y="914387"/>
                </a:lnTo>
                <a:lnTo>
                  <a:pt x="1509737" y="902614"/>
                </a:lnTo>
                <a:lnTo>
                  <a:pt x="1509306" y="902398"/>
                </a:lnTo>
                <a:lnTo>
                  <a:pt x="1508963" y="902195"/>
                </a:lnTo>
                <a:lnTo>
                  <a:pt x="1507197" y="901128"/>
                </a:lnTo>
                <a:lnTo>
                  <a:pt x="1494142" y="922921"/>
                </a:lnTo>
                <a:lnTo>
                  <a:pt x="1496987" y="924623"/>
                </a:lnTo>
                <a:lnTo>
                  <a:pt x="1522183" y="937463"/>
                </a:lnTo>
                <a:lnTo>
                  <a:pt x="1550517" y="950036"/>
                </a:lnTo>
                <a:lnTo>
                  <a:pt x="1581924" y="962329"/>
                </a:lnTo>
                <a:lnTo>
                  <a:pt x="1589341" y="964920"/>
                </a:lnTo>
                <a:lnTo>
                  <a:pt x="1597736" y="940955"/>
                </a:lnTo>
                <a:close/>
              </a:path>
              <a:path w="2865120" h="1151889">
                <a:moveTo>
                  <a:pt x="1607858" y="197053"/>
                </a:moveTo>
                <a:lnTo>
                  <a:pt x="1599946" y="172923"/>
                </a:lnTo>
                <a:lnTo>
                  <a:pt x="1582166" y="178752"/>
                </a:lnTo>
                <a:lnTo>
                  <a:pt x="1550784" y="190271"/>
                </a:lnTo>
                <a:lnTo>
                  <a:pt x="1522463" y="202031"/>
                </a:lnTo>
                <a:lnTo>
                  <a:pt x="1504035" y="210845"/>
                </a:lnTo>
                <a:lnTo>
                  <a:pt x="1514983" y="233768"/>
                </a:lnTo>
                <a:lnTo>
                  <a:pt x="1532547" y="225361"/>
                </a:lnTo>
                <a:lnTo>
                  <a:pt x="1532813" y="225234"/>
                </a:lnTo>
                <a:lnTo>
                  <a:pt x="1533156" y="225094"/>
                </a:lnTo>
                <a:lnTo>
                  <a:pt x="1559814" y="214020"/>
                </a:lnTo>
                <a:lnTo>
                  <a:pt x="1590319" y="202819"/>
                </a:lnTo>
                <a:lnTo>
                  <a:pt x="1607858" y="197053"/>
                </a:lnTo>
                <a:close/>
              </a:path>
              <a:path w="2865120" h="1151889">
                <a:moveTo>
                  <a:pt x="1767179" y="990041"/>
                </a:moveTo>
                <a:lnTo>
                  <a:pt x="1742084" y="984021"/>
                </a:lnTo>
                <a:lnTo>
                  <a:pt x="1741932" y="983983"/>
                </a:lnTo>
                <a:lnTo>
                  <a:pt x="1700174" y="973061"/>
                </a:lnTo>
                <a:lnTo>
                  <a:pt x="1700034" y="973035"/>
                </a:lnTo>
                <a:lnTo>
                  <a:pt x="1699895" y="972985"/>
                </a:lnTo>
                <a:lnTo>
                  <a:pt x="1669503" y="964272"/>
                </a:lnTo>
                <a:lnTo>
                  <a:pt x="1662493" y="988682"/>
                </a:lnTo>
                <a:lnTo>
                  <a:pt x="1693316" y="997521"/>
                </a:lnTo>
                <a:lnTo>
                  <a:pt x="1735785" y="1008634"/>
                </a:lnTo>
                <a:lnTo>
                  <a:pt x="1761261" y="1014742"/>
                </a:lnTo>
                <a:lnTo>
                  <a:pt x="1767179" y="990041"/>
                </a:lnTo>
                <a:close/>
              </a:path>
              <a:path w="2865120" h="1151889">
                <a:moveTo>
                  <a:pt x="1778482" y="151866"/>
                </a:moveTo>
                <a:lnTo>
                  <a:pt x="1772907" y="127076"/>
                </a:lnTo>
                <a:lnTo>
                  <a:pt x="1735975" y="135382"/>
                </a:lnTo>
                <a:lnTo>
                  <a:pt x="1693519" y="145783"/>
                </a:lnTo>
                <a:lnTo>
                  <a:pt x="1673669" y="151117"/>
                </a:lnTo>
                <a:lnTo>
                  <a:pt x="1680260" y="175653"/>
                </a:lnTo>
                <a:lnTo>
                  <a:pt x="1699704" y="170421"/>
                </a:lnTo>
                <a:lnTo>
                  <a:pt x="1741665" y="160134"/>
                </a:lnTo>
                <a:lnTo>
                  <a:pt x="1778482" y="151866"/>
                </a:lnTo>
                <a:close/>
              </a:path>
              <a:path w="2865120" h="1151889">
                <a:moveTo>
                  <a:pt x="1940509" y="1025613"/>
                </a:moveTo>
                <a:lnTo>
                  <a:pt x="1933600" y="1024432"/>
                </a:lnTo>
                <a:lnTo>
                  <a:pt x="1933460" y="1024407"/>
                </a:lnTo>
                <a:lnTo>
                  <a:pt x="1882419" y="1014895"/>
                </a:lnTo>
                <a:lnTo>
                  <a:pt x="1882292" y="1014882"/>
                </a:lnTo>
                <a:lnTo>
                  <a:pt x="1841106" y="1006538"/>
                </a:lnTo>
                <a:lnTo>
                  <a:pt x="1836077" y="1031443"/>
                </a:lnTo>
                <a:lnTo>
                  <a:pt x="1877466" y="1039812"/>
                </a:lnTo>
                <a:lnTo>
                  <a:pt x="1929041" y="1049413"/>
                </a:lnTo>
                <a:lnTo>
                  <a:pt x="1936229" y="1050645"/>
                </a:lnTo>
                <a:lnTo>
                  <a:pt x="1940509" y="1025613"/>
                </a:lnTo>
                <a:close/>
              </a:path>
              <a:path w="2865120" h="1151889">
                <a:moveTo>
                  <a:pt x="1952421" y="119164"/>
                </a:moveTo>
                <a:lnTo>
                  <a:pt x="1948395" y="94081"/>
                </a:lnTo>
                <a:lnTo>
                  <a:pt x="1929168" y="97167"/>
                </a:lnTo>
                <a:lnTo>
                  <a:pt x="1877618" y="106159"/>
                </a:lnTo>
                <a:lnTo>
                  <a:pt x="1847989" y="111772"/>
                </a:lnTo>
                <a:lnTo>
                  <a:pt x="1852726" y="136728"/>
                </a:lnTo>
                <a:lnTo>
                  <a:pt x="1882089" y="131165"/>
                </a:lnTo>
                <a:lnTo>
                  <a:pt x="1933282" y="122224"/>
                </a:lnTo>
                <a:lnTo>
                  <a:pt x="1952421" y="119164"/>
                </a:lnTo>
                <a:close/>
              </a:path>
              <a:path w="2865120" h="1151889">
                <a:moveTo>
                  <a:pt x="2115731" y="1052601"/>
                </a:moveTo>
                <a:lnTo>
                  <a:pt x="2098484" y="1050340"/>
                </a:lnTo>
                <a:lnTo>
                  <a:pt x="2098344" y="1050315"/>
                </a:lnTo>
                <a:lnTo>
                  <a:pt x="2041766" y="1042174"/>
                </a:lnTo>
                <a:lnTo>
                  <a:pt x="2041613" y="1042149"/>
                </a:lnTo>
                <a:lnTo>
                  <a:pt x="2015515" y="1038047"/>
                </a:lnTo>
                <a:lnTo>
                  <a:pt x="2011565" y="1063142"/>
                </a:lnTo>
                <a:lnTo>
                  <a:pt x="2037905" y="1067282"/>
                </a:lnTo>
                <a:lnTo>
                  <a:pt x="2094941" y="1075486"/>
                </a:lnTo>
                <a:lnTo>
                  <a:pt x="2112429" y="1077785"/>
                </a:lnTo>
                <a:lnTo>
                  <a:pt x="2115731" y="1052601"/>
                </a:lnTo>
                <a:close/>
              </a:path>
              <a:path w="2865120" h="1151889">
                <a:moveTo>
                  <a:pt x="2127986" y="94272"/>
                </a:moveTo>
                <a:lnTo>
                  <a:pt x="2124887" y="69062"/>
                </a:lnTo>
                <a:lnTo>
                  <a:pt x="2095055" y="72732"/>
                </a:lnTo>
                <a:lnTo>
                  <a:pt x="2038019" y="80429"/>
                </a:lnTo>
                <a:lnTo>
                  <a:pt x="2023872" y="82511"/>
                </a:lnTo>
                <a:lnTo>
                  <a:pt x="2027580" y="107645"/>
                </a:lnTo>
                <a:lnTo>
                  <a:pt x="2041499" y="105587"/>
                </a:lnTo>
                <a:lnTo>
                  <a:pt x="2098230" y="97929"/>
                </a:lnTo>
                <a:lnTo>
                  <a:pt x="2127986" y="94272"/>
                </a:lnTo>
                <a:close/>
              </a:path>
              <a:path w="2865120" h="1151889">
                <a:moveTo>
                  <a:pt x="2291892" y="1073073"/>
                </a:moveTo>
                <a:lnTo>
                  <a:pt x="2277605" y="1071702"/>
                </a:lnTo>
                <a:lnTo>
                  <a:pt x="2277478" y="1071676"/>
                </a:lnTo>
                <a:lnTo>
                  <a:pt x="2216518" y="1065123"/>
                </a:lnTo>
                <a:lnTo>
                  <a:pt x="2216391" y="1065110"/>
                </a:lnTo>
                <a:lnTo>
                  <a:pt x="2191181" y="1062101"/>
                </a:lnTo>
                <a:lnTo>
                  <a:pt x="2188172" y="1087323"/>
                </a:lnTo>
                <a:lnTo>
                  <a:pt x="2213610" y="1090358"/>
                </a:lnTo>
                <a:lnTo>
                  <a:pt x="2274963" y="1096962"/>
                </a:lnTo>
                <a:lnTo>
                  <a:pt x="2289467" y="1098359"/>
                </a:lnTo>
                <a:lnTo>
                  <a:pt x="2291892" y="1073073"/>
                </a:lnTo>
                <a:close/>
              </a:path>
              <a:path w="2865120" h="1151889">
                <a:moveTo>
                  <a:pt x="2304364" y="75476"/>
                </a:moveTo>
                <a:lnTo>
                  <a:pt x="2302091" y="50177"/>
                </a:lnTo>
                <a:lnTo>
                  <a:pt x="2275040" y="52616"/>
                </a:lnTo>
                <a:lnTo>
                  <a:pt x="2213699" y="58801"/>
                </a:lnTo>
                <a:lnTo>
                  <a:pt x="2200719" y="60248"/>
                </a:lnTo>
                <a:lnTo>
                  <a:pt x="2203539" y="85496"/>
                </a:lnTo>
                <a:lnTo>
                  <a:pt x="2216327" y="84061"/>
                </a:lnTo>
                <a:lnTo>
                  <a:pt x="2277402" y="77901"/>
                </a:lnTo>
                <a:lnTo>
                  <a:pt x="2304364" y="75476"/>
                </a:lnTo>
                <a:close/>
              </a:path>
              <a:path w="2865120" h="1151889">
                <a:moveTo>
                  <a:pt x="2468588" y="1087869"/>
                </a:moveTo>
                <a:lnTo>
                  <a:pt x="2467432" y="1087805"/>
                </a:lnTo>
                <a:lnTo>
                  <a:pt x="2467305" y="1087805"/>
                </a:lnTo>
                <a:lnTo>
                  <a:pt x="2467165" y="1087793"/>
                </a:lnTo>
                <a:lnTo>
                  <a:pt x="2367584" y="1079881"/>
                </a:lnTo>
                <a:lnTo>
                  <a:pt x="2365565" y="1105204"/>
                </a:lnTo>
                <a:lnTo>
                  <a:pt x="2465578" y="1113142"/>
                </a:lnTo>
                <a:lnTo>
                  <a:pt x="2467127" y="1113231"/>
                </a:lnTo>
                <a:lnTo>
                  <a:pt x="2468588" y="1087869"/>
                </a:lnTo>
                <a:close/>
              </a:path>
              <a:path w="2865120" h="1151889">
                <a:moveTo>
                  <a:pt x="2481186" y="62052"/>
                </a:moveTo>
                <a:lnTo>
                  <a:pt x="2479827" y="36690"/>
                </a:lnTo>
                <a:lnTo>
                  <a:pt x="2465628" y="37452"/>
                </a:lnTo>
                <a:lnTo>
                  <a:pt x="2378227" y="43954"/>
                </a:lnTo>
                <a:lnTo>
                  <a:pt x="2380107" y="69278"/>
                </a:lnTo>
                <a:lnTo>
                  <a:pt x="2467152" y="62801"/>
                </a:lnTo>
                <a:lnTo>
                  <a:pt x="2481186" y="62052"/>
                </a:lnTo>
                <a:close/>
              </a:path>
              <a:path w="2865120" h="1151889">
                <a:moveTo>
                  <a:pt x="2645854" y="1096962"/>
                </a:moveTo>
                <a:lnTo>
                  <a:pt x="2598216" y="1095286"/>
                </a:lnTo>
                <a:lnTo>
                  <a:pt x="2597924" y="1095286"/>
                </a:lnTo>
                <a:lnTo>
                  <a:pt x="2544661" y="1092225"/>
                </a:lnTo>
                <a:lnTo>
                  <a:pt x="2543200" y="1117587"/>
                </a:lnTo>
                <a:lnTo>
                  <a:pt x="2596794" y="1120660"/>
                </a:lnTo>
                <a:lnTo>
                  <a:pt x="2644978" y="1122337"/>
                </a:lnTo>
                <a:lnTo>
                  <a:pt x="2645854" y="1096962"/>
                </a:lnTo>
                <a:close/>
              </a:path>
              <a:path w="2865120" h="1151889">
                <a:moveTo>
                  <a:pt x="2658529" y="53797"/>
                </a:moveTo>
                <a:lnTo>
                  <a:pt x="2657691" y="28409"/>
                </a:lnTo>
                <a:lnTo>
                  <a:pt x="2596832" y="30403"/>
                </a:lnTo>
                <a:lnTo>
                  <a:pt x="2555913" y="32600"/>
                </a:lnTo>
                <a:lnTo>
                  <a:pt x="2557284" y="57962"/>
                </a:lnTo>
                <a:lnTo>
                  <a:pt x="2597848" y="55791"/>
                </a:lnTo>
                <a:lnTo>
                  <a:pt x="2658529" y="53797"/>
                </a:lnTo>
                <a:close/>
              </a:path>
              <a:path w="2865120" h="1151889">
                <a:moveTo>
                  <a:pt x="2839897" y="1126159"/>
                </a:moveTo>
                <a:lnTo>
                  <a:pt x="2800870" y="1126159"/>
                </a:lnTo>
                <a:lnTo>
                  <a:pt x="2788170" y="1126159"/>
                </a:lnTo>
                <a:lnTo>
                  <a:pt x="2787866" y="1151407"/>
                </a:lnTo>
                <a:lnTo>
                  <a:pt x="2839897" y="1126159"/>
                </a:lnTo>
                <a:close/>
              </a:path>
              <a:path w="2865120" h="1151889">
                <a:moveTo>
                  <a:pt x="2864523" y="1114209"/>
                </a:moveTo>
                <a:lnTo>
                  <a:pt x="2788780" y="1075207"/>
                </a:lnTo>
                <a:lnTo>
                  <a:pt x="2788475" y="1100607"/>
                </a:lnTo>
                <a:lnTo>
                  <a:pt x="2730627" y="1099921"/>
                </a:lnTo>
                <a:lnTo>
                  <a:pt x="2722016" y="1099616"/>
                </a:lnTo>
                <a:lnTo>
                  <a:pt x="2721127" y="1125004"/>
                </a:lnTo>
                <a:lnTo>
                  <a:pt x="2730131" y="1125321"/>
                </a:lnTo>
                <a:lnTo>
                  <a:pt x="2788170" y="1126007"/>
                </a:lnTo>
                <a:lnTo>
                  <a:pt x="2800870" y="1126007"/>
                </a:lnTo>
                <a:lnTo>
                  <a:pt x="2840215" y="1126007"/>
                </a:lnTo>
                <a:lnTo>
                  <a:pt x="2864523" y="1114209"/>
                </a:lnTo>
                <a:close/>
              </a:path>
              <a:path w="2865120" h="1151889">
                <a:moveTo>
                  <a:pt x="2864523" y="37249"/>
                </a:moveTo>
                <a:lnTo>
                  <a:pt x="2839847" y="25260"/>
                </a:lnTo>
                <a:lnTo>
                  <a:pt x="2787904" y="0"/>
                </a:lnTo>
                <a:lnTo>
                  <a:pt x="2788183" y="25400"/>
                </a:lnTo>
                <a:lnTo>
                  <a:pt x="2734132" y="25996"/>
                </a:lnTo>
                <a:lnTo>
                  <a:pt x="2734411" y="51396"/>
                </a:lnTo>
                <a:lnTo>
                  <a:pt x="2788462" y="50800"/>
                </a:lnTo>
                <a:lnTo>
                  <a:pt x="2788755" y="76187"/>
                </a:lnTo>
                <a:lnTo>
                  <a:pt x="2864523" y="3724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82364" y="5678454"/>
            <a:ext cx="2068195" cy="654685"/>
          </a:xfrm>
          <a:custGeom>
            <a:avLst/>
            <a:gdLst/>
            <a:ahLst/>
            <a:cxnLst/>
            <a:rect l="l" t="t" r="r" b="b"/>
            <a:pathLst>
              <a:path w="2068195" h="654685">
                <a:moveTo>
                  <a:pt x="2068052" y="0"/>
                </a:moveTo>
                <a:lnTo>
                  <a:pt x="0" y="0"/>
                </a:lnTo>
                <a:lnTo>
                  <a:pt x="0" y="654384"/>
                </a:lnTo>
                <a:lnTo>
                  <a:pt x="2068052" y="654384"/>
                </a:lnTo>
                <a:lnTo>
                  <a:pt x="206805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82364" y="5678454"/>
            <a:ext cx="2068195" cy="65468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621030">
              <a:lnSpc>
                <a:spcPct val="100000"/>
              </a:lnSpc>
              <a:spcBef>
                <a:spcPts val="1520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71991" y="5794658"/>
            <a:ext cx="436245" cy="432434"/>
          </a:xfrm>
          <a:custGeom>
            <a:avLst/>
            <a:gdLst/>
            <a:ahLst/>
            <a:cxnLst/>
            <a:rect l="l" t="t" r="r" b="b"/>
            <a:pathLst>
              <a:path w="436245" h="432435">
                <a:moveTo>
                  <a:pt x="431247" y="313449"/>
                </a:moveTo>
                <a:lnTo>
                  <a:pt x="326261" y="313449"/>
                </a:lnTo>
                <a:lnTo>
                  <a:pt x="321487" y="318193"/>
                </a:lnTo>
                <a:lnTo>
                  <a:pt x="321487" y="427258"/>
                </a:lnTo>
                <a:lnTo>
                  <a:pt x="326261" y="431999"/>
                </a:lnTo>
                <a:lnTo>
                  <a:pt x="431247" y="431999"/>
                </a:lnTo>
                <a:lnTo>
                  <a:pt x="436018" y="427258"/>
                </a:lnTo>
                <a:lnTo>
                  <a:pt x="436018" y="318193"/>
                </a:lnTo>
                <a:lnTo>
                  <a:pt x="431247" y="313449"/>
                </a:lnTo>
                <a:close/>
              </a:path>
              <a:path w="436245" h="432435">
                <a:moveTo>
                  <a:pt x="275275" y="313449"/>
                </a:moveTo>
                <a:lnTo>
                  <a:pt x="164762" y="313449"/>
                </a:lnTo>
                <a:lnTo>
                  <a:pt x="164762" y="431999"/>
                </a:lnTo>
                <a:lnTo>
                  <a:pt x="228158" y="431925"/>
                </a:lnTo>
                <a:lnTo>
                  <a:pt x="261019" y="431406"/>
                </a:lnTo>
                <a:lnTo>
                  <a:pt x="273379" y="429999"/>
                </a:lnTo>
                <a:lnTo>
                  <a:pt x="275275" y="427258"/>
                </a:lnTo>
                <a:lnTo>
                  <a:pt x="275275" y="313449"/>
                </a:lnTo>
                <a:close/>
              </a:path>
              <a:path w="436245" h="432435">
                <a:moveTo>
                  <a:pt x="107833" y="313449"/>
                </a:moveTo>
                <a:lnTo>
                  <a:pt x="4688" y="313449"/>
                </a:lnTo>
                <a:lnTo>
                  <a:pt x="0" y="318193"/>
                </a:lnTo>
                <a:lnTo>
                  <a:pt x="0" y="427258"/>
                </a:lnTo>
                <a:lnTo>
                  <a:pt x="4688" y="431999"/>
                </a:lnTo>
                <a:lnTo>
                  <a:pt x="107833" y="431999"/>
                </a:lnTo>
                <a:lnTo>
                  <a:pt x="112520" y="427258"/>
                </a:lnTo>
                <a:lnTo>
                  <a:pt x="112520" y="318193"/>
                </a:lnTo>
                <a:lnTo>
                  <a:pt x="107833" y="313449"/>
                </a:lnTo>
                <a:close/>
              </a:path>
              <a:path w="436245" h="432435">
                <a:moveTo>
                  <a:pt x="431247" y="156725"/>
                </a:moveTo>
                <a:lnTo>
                  <a:pt x="321487" y="156725"/>
                </a:lnTo>
                <a:lnTo>
                  <a:pt x="321562" y="221276"/>
                </a:lnTo>
                <a:lnTo>
                  <a:pt x="322084" y="254733"/>
                </a:lnTo>
                <a:lnTo>
                  <a:pt x="323501" y="267316"/>
                </a:lnTo>
                <a:lnTo>
                  <a:pt x="326261" y="269246"/>
                </a:lnTo>
                <a:lnTo>
                  <a:pt x="436018" y="269246"/>
                </a:lnTo>
                <a:lnTo>
                  <a:pt x="435944" y="204195"/>
                </a:lnTo>
                <a:lnTo>
                  <a:pt x="435422" y="170790"/>
                </a:lnTo>
                <a:lnTo>
                  <a:pt x="434006" y="158483"/>
                </a:lnTo>
                <a:lnTo>
                  <a:pt x="431247" y="156725"/>
                </a:lnTo>
                <a:close/>
              </a:path>
              <a:path w="436245" h="432435">
                <a:moveTo>
                  <a:pt x="270503" y="156725"/>
                </a:moveTo>
                <a:lnTo>
                  <a:pt x="160743" y="156725"/>
                </a:lnTo>
                <a:lnTo>
                  <a:pt x="160818" y="221776"/>
                </a:lnTo>
                <a:lnTo>
                  <a:pt x="161340" y="255181"/>
                </a:lnTo>
                <a:lnTo>
                  <a:pt x="162757" y="267488"/>
                </a:lnTo>
                <a:lnTo>
                  <a:pt x="165516" y="269246"/>
                </a:lnTo>
                <a:lnTo>
                  <a:pt x="275275" y="269246"/>
                </a:lnTo>
                <a:lnTo>
                  <a:pt x="275200" y="204698"/>
                </a:lnTo>
                <a:lnTo>
                  <a:pt x="274678" y="171241"/>
                </a:lnTo>
                <a:lnTo>
                  <a:pt x="273262" y="158656"/>
                </a:lnTo>
                <a:lnTo>
                  <a:pt x="270503" y="156725"/>
                </a:lnTo>
                <a:close/>
              </a:path>
              <a:path w="436245" h="432435">
                <a:moveTo>
                  <a:pt x="107833" y="156725"/>
                </a:moveTo>
                <a:lnTo>
                  <a:pt x="0" y="156725"/>
                </a:lnTo>
                <a:lnTo>
                  <a:pt x="73" y="221273"/>
                </a:lnTo>
                <a:lnTo>
                  <a:pt x="586" y="254730"/>
                </a:lnTo>
                <a:lnTo>
                  <a:pt x="1978" y="267315"/>
                </a:lnTo>
                <a:lnTo>
                  <a:pt x="4688" y="269246"/>
                </a:lnTo>
                <a:lnTo>
                  <a:pt x="112520" y="269246"/>
                </a:lnTo>
                <a:lnTo>
                  <a:pt x="112447" y="204195"/>
                </a:lnTo>
                <a:lnTo>
                  <a:pt x="111934" y="170790"/>
                </a:lnTo>
                <a:lnTo>
                  <a:pt x="110543" y="158483"/>
                </a:lnTo>
                <a:lnTo>
                  <a:pt x="107833" y="156725"/>
                </a:lnTo>
                <a:close/>
              </a:path>
              <a:path w="436245" h="432435">
                <a:moveTo>
                  <a:pt x="429990" y="0"/>
                </a:moveTo>
                <a:lnTo>
                  <a:pt x="321487" y="0"/>
                </a:lnTo>
                <a:lnTo>
                  <a:pt x="321487" y="112520"/>
                </a:lnTo>
                <a:lnTo>
                  <a:pt x="429990" y="112520"/>
                </a:lnTo>
                <a:lnTo>
                  <a:pt x="429990" y="0"/>
                </a:lnTo>
                <a:close/>
              </a:path>
              <a:path w="436245" h="432435">
                <a:moveTo>
                  <a:pt x="270503" y="0"/>
                </a:moveTo>
                <a:lnTo>
                  <a:pt x="160743" y="0"/>
                </a:lnTo>
                <a:lnTo>
                  <a:pt x="160818" y="64547"/>
                </a:lnTo>
                <a:lnTo>
                  <a:pt x="161340" y="98005"/>
                </a:lnTo>
                <a:lnTo>
                  <a:pt x="162757" y="110590"/>
                </a:lnTo>
                <a:lnTo>
                  <a:pt x="165516" y="112520"/>
                </a:lnTo>
                <a:lnTo>
                  <a:pt x="275275" y="112520"/>
                </a:lnTo>
                <a:lnTo>
                  <a:pt x="275200" y="47469"/>
                </a:lnTo>
                <a:lnTo>
                  <a:pt x="274678" y="14065"/>
                </a:lnTo>
                <a:lnTo>
                  <a:pt x="273262" y="1758"/>
                </a:lnTo>
                <a:lnTo>
                  <a:pt x="270503" y="0"/>
                </a:lnTo>
                <a:close/>
              </a:path>
              <a:path w="436245" h="432435">
                <a:moveTo>
                  <a:pt x="107833" y="0"/>
                </a:moveTo>
                <a:lnTo>
                  <a:pt x="0" y="0"/>
                </a:lnTo>
                <a:lnTo>
                  <a:pt x="73" y="64547"/>
                </a:lnTo>
                <a:lnTo>
                  <a:pt x="586" y="98005"/>
                </a:lnTo>
                <a:lnTo>
                  <a:pt x="1978" y="110590"/>
                </a:lnTo>
                <a:lnTo>
                  <a:pt x="4688" y="112520"/>
                </a:lnTo>
                <a:lnTo>
                  <a:pt x="112520" y="112520"/>
                </a:lnTo>
                <a:lnTo>
                  <a:pt x="112447" y="47469"/>
                </a:lnTo>
                <a:lnTo>
                  <a:pt x="111934" y="14065"/>
                </a:lnTo>
                <a:lnTo>
                  <a:pt x="110543" y="1758"/>
                </a:lnTo>
                <a:lnTo>
                  <a:pt x="1078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08008" y="4822035"/>
            <a:ext cx="817244" cy="761365"/>
          </a:xfrm>
          <a:custGeom>
            <a:avLst/>
            <a:gdLst/>
            <a:ahLst/>
            <a:cxnLst/>
            <a:rect l="l" t="t" r="r" b="b"/>
            <a:pathLst>
              <a:path w="817245" h="761364">
                <a:moveTo>
                  <a:pt x="612573" y="737208"/>
                </a:moveTo>
                <a:lnTo>
                  <a:pt x="204190" y="737208"/>
                </a:lnTo>
                <a:lnTo>
                  <a:pt x="204190" y="760989"/>
                </a:lnTo>
                <a:lnTo>
                  <a:pt x="612573" y="760989"/>
                </a:lnTo>
                <a:lnTo>
                  <a:pt x="612573" y="737208"/>
                </a:lnTo>
                <a:close/>
              </a:path>
              <a:path w="817245" h="761364">
                <a:moveTo>
                  <a:pt x="612573" y="665864"/>
                </a:moveTo>
                <a:lnTo>
                  <a:pt x="204190" y="665864"/>
                </a:lnTo>
                <a:lnTo>
                  <a:pt x="204190" y="713427"/>
                </a:lnTo>
                <a:lnTo>
                  <a:pt x="612573" y="713427"/>
                </a:lnTo>
                <a:lnTo>
                  <a:pt x="612573" y="665864"/>
                </a:lnTo>
                <a:close/>
              </a:path>
              <a:path w="817245" h="761364">
                <a:moveTo>
                  <a:pt x="612573" y="380494"/>
                </a:moveTo>
                <a:lnTo>
                  <a:pt x="204190" y="380494"/>
                </a:lnTo>
                <a:lnTo>
                  <a:pt x="204190" y="642085"/>
                </a:lnTo>
                <a:lnTo>
                  <a:pt x="612573" y="642085"/>
                </a:lnTo>
                <a:lnTo>
                  <a:pt x="612573" y="380494"/>
                </a:lnTo>
                <a:close/>
              </a:path>
              <a:path w="817245" h="761364">
                <a:moveTo>
                  <a:pt x="408382" y="0"/>
                </a:moveTo>
                <a:lnTo>
                  <a:pt x="0" y="380494"/>
                </a:lnTo>
                <a:lnTo>
                  <a:pt x="816763" y="380494"/>
                </a:lnTo>
                <a:lnTo>
                  <a:pt x="40838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31437" y="2944990"/>
            <a:ext cx="534035" cy="443865"/>
          </a:xfrm>
          <a:custGeom>
            <a:avLst/>
            <a:gdLst/>
            <a:ahLst/>
            <a:cxnLst/>
            <a:rect l="l" t="t" r="r" b="b"/>
            <a:pathLst>
              <a:path w="534034" h="443864">
                <a:moveTo>
                  <a:pt x="114503" y="335711"/>
                </a:moveTo>
                <a:lnTo>
                  <a:pt x="0" y="292773"/>
                </a:lnTo>
                <a:lnTo>
                  <a:pt x="0" y="443712"/>
                </a:lnTo>
                <a:lnTo>
                  <a:pt x="114503" y="443712"/>
                </a:lnTo>
                <a:lnTo>
                  <a:pt x="114503" y="335711"/>
                </a:lnTo>
                <a:close/>
              </a:path>
              <a:path w="534034" h="443864">
                <a:moveTo>
                  <a:pt x="256336" y="353923"/>
                </a:moveTo>
                <a:lnTo>
                  <a:pt x="227711" y="378650"/>
                </a:lnTo>
                <a:lnTo>
                  <a:pt x="139230" y="344817"/>
                </a:lnTo>
                <a:lnTo>
                  <a:pt x="139230" y="443712"/>
                </a:lnTo>
                <a:lnTo>
                  <a:pt x="256336" y="443712"/>
                </a:lnTo>
                <a:lnTo>
                  <a:pt x="256336" y="353923"/>
                </a:lnTo>
                <a:close/>
              </a:path>
              <a:path w="534034" h="443864">
                <a:moveTo>
                  <a:pt x="394258" y="209499"/>
                </a:moveTo>
                <a:lnTo>
                  <a:pt x="277152" y="329209"/>
                </a:lnTo>
                <a:lnTo>
                  <a:pt x="277152" y="443712"/>
                </a:lnTo>
                <a:lnTo>
                  <a:pt x="394258" y="443712"/>
                </a:lnTo>
                <a:lnTo>
                  <a:pt x="394258" y="209499"/>
                </a:lnTo>
                <a:close/>
              </a:path>
              <a:path w="534034" h="443864">
                <a:moveTo>
                  <a:pt x="520471" y="0"/>
                </a:moveTo>
                <a:lnTo>
                  <a:pt x="382549" y="40347"/>
                </a:lnTo>
                <a:lnTo>
                  <a:pt x="421944" y="78740"/>
                </a:lnTo>
                <a:lnTo>
                  <a:pt x="209778" y="295744"/>
                </a:lnTo>
                <a:lnTo>
                  <a:pt x="21590" y="225044"/>
                </a:lnTo>
                <a:lnTo>
                  <a:pt x="16535" y="224370"/>
                </a:lnTo>
                <a:lnTo>
                  <a:pt x="11176" y="226580"/>
                </a:lnTo>
                <a:lnTo>
                  <a:pt x="6413" y="231089"/>
                </a:lnTo>
                <a:lnTo>
                  <a:pt x="0" y="243484"/>
                </a:lnTo>
                <a:lnTo>
                  <a:pt x="3086" y="252704"/>
                </a:lnTo>
                <a:lnTo>
                  <a:pt x="12344" y="255778"/>
                </a:lnTo>
                <a:lnTo>
                  <a:pt x="219024" y="335711"/>
                </a:lnTo>
                <a:lnTo>
                  <a:pt x="443903" y="100126"/>
                </a:lnTo>
                <a:lnTo>
                  <a:pt x="484047" y="139230"/>
                </a:lnTo>
                <a:lnTo>
                  <a:pt x="520471" y="0"/>
                </a:lnTo>
                <a:close/>
              </a:path>
              <a:path w="534034" h="443864">
                <a:moveTo>
                  <a:pt x="533488" y="245935"/>
                </a:moveTo>
                <a:lnTo>
                  <a:pt x="446303" y="153543"/>
                </a:lnTo>
                <a:lnTo>
                  <a:pt x="416382" y="187375"/>
                </a:lnTo>
                <a:lnTo>
                  <a:pt x="416382" y="443712"/>
                </a:lnTo>
                <a:lnTo>
                  <a:pt x="533488" y="443712"/>
                </a:lnTo>
                <a:lnTo>
                  <a:pt x="533488" y="2459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557115" y="3502660"/>
            <a:ext cx="8826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Calibri"/>
                <a:cs typeface="Calibri"/>
              </a:rPr>
              <a:t>Predict Outcomes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575496" y="3099211"/>
            <a:ext cx="761365" cy="817244"/>
          </a:xfrm>
          <a:custGeom>
            <a:avLst/>
            <a:gdLst/>
            <a:ahLst/>
            <a:cxnLst/>
            <a:rect l="l" t="t" r="r" b="b"/>
            <a:pathLst>
              <a:path w="761365" h="817245">
                <a:moveTo>
                  <a:pt x="23780" y="204190"/>
                </a:moveTo>
                <a:lnTo>
                  <a:pt x="0" y="204190"/>
                </a:lnTo>
                <a:lnTo>
                  <a:pt x="0" y="612573"/>
                </a:lnTo>
                <a:lnTo>
                  <a:pt x="23780" y="612573"/>
                </a:lnTo>
                <a:lnTo>
                  <a:pt x="23780" y="204190"/>
                </a:lnTo>
                <a:close/>
              </a:path>
              <a:path w="761365" h="817245">
                <a:moveTo>
                  <a:pt x="95124" y="204190"/>
                </a:moveTo>
                <a:lnTo>
                  <a:pt x="47561" y="204190"/>
                </a:lnTo>
                <a:lnTo>
                  <a:pt x="47561" y="612573"/>
                </a:lnTo>
                <a:lnTo>
                  <a:pt x="95124" y="612573"/>
                </a:lnTo>
                <a:lnTo>
                  <a:pt x="95124" y="204190"/>
                </a:lnTo>
                <a:close/>
              </a:path>
              <a:path w="761365" h="817245">
                <a:moveTo>
                  <a:pt x="380494" y="0"/>
                </a:moveTo>
                <a:lnTo>
                  <a:pt x="380494" y="204190"/>
                </a:lnTo>
                <a:lnTo>
                  <a:pt x="118903" y="204190"/>
                </a:lnTo>
                <a:lnTo>
                  <a:pt x="118903" y="612573"/>
                </a:lnTo>
                <a:lnTo>
                  <a:pt x="380494" y="612573"/>
                </a:lnTo>
                <a:lnTo>
                  <a:pt x="380494" y="816763"/>
                </a:lnTo>
                <a:lnTo>
                  <a:pt x="760989" y="408381"/>
                </a:lnTo>
                <a:lnTo>
                  <a:pt x="38049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ML</a:t>
            </a:r>
            <a:r>
              <a:rPr spc="110" dirty="0"/>
              <a:t> </a:t>
            </a:r>
            <a:r>
              <a:rPr dirty="0"/>
              <a:t>Solution</a:t>
            </a:r>
            <a:r>
              <a:rPr spc="125" dirty="0"/>
              <a:t> </a:t>
            </a:r>
            <a:r>
              <a:rPr dirty="0"/>
              <a:t>Core</a:t>
            </a:r>
            <a:r>
              <a:rPr spc="120" dirty="0"/>
              <a:t> </a:t>
            </a:r>
            <a:r>
              <a:rPr dirty="0"/>
              <a:t>Tasks</a:t>
            </a:r>
            <a:r>
              <a:rPr spc="114" dirty="0"/>
              <a:t> </a:t>
            </a:r>
            <a:r>
              <a:rPr dirty="0"/>
              <a:t>–</a:t>
            </a:r>
            <a:r>
              <a:rPr spc="125" dirty="0"/>
              <a:t> </a:t>
            </a:r>
            <a:r>
              <a:rPr dirty="0"/>
              <a:t>Building</a:t>
            </a:r>
            <a:r>
              <a:rPr spc="114" dirty="0"/>
              <a:t> </a:t>
            </a:r>
            <a:r>
              <a:rPr dirty="0"/>
              <a:t>Azure</a:t>
            </a:r>
            <a:r>
              <a:rPr spc="120" dirty="0"/>
              <a:t> </a:t>
            </a:r>
            <a:r>
              <a:rPr spc="55" dirty="0"/>
              <a:t>ML</a:t>
            </a:r>
            <a:r>
              <a:rPr spc="114" dirty="0"/>
              <a:t> </a:t>
            </a:r>
            <a:r>
              <a:rPr spc="-10" dirty="0"/>
              <a:t>Pipelines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43659"/>
            <a:ext cx="9230995" cy="1018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dirty="0">
                <a:latin typeface="Calibri"/>
                <a:cs typeface="Calibri"/>
              </a:rPr>
              <a:t>Azure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Machine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Learning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Pipelines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20" dirty="0">
                <a:latin typeface="Calibri"/>
                <a:cs typeface="Calibri"/>
              </a:rPr>
              <a:t>Orchestrate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preparation,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training,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deployment,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tasks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latin typeface="Calibri"/>
                <a:cs typeface="Calibri"/>
              </a:rPr>
              <a:t>Help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automate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machine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learning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0240" y="2678610"/>
            <a:ext cx="3780154" cy="61722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58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Ingestion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Preparation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0240" y="3642154"/>
            <a:ext cx="3780154" cy="61722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58750" rIns="0" bIns="0" rtlCol="0">
            <a:spAutoFit/>
          </a:bodyPr>
          <a:lstStyle/>
          <a:p>
            <a:pPr marL="379730">
              <a:lnSpc>
                <a:spcPct val="100000"/>
              </a:lnSpc>
              <a:spcBef>
                <a:spcPts val="125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8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30240" y="4605698"/>
            <a:ext cx="3780154" cy="61722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58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45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30240" y="5569243"/>
            <a:ext cx="3780154" cy="617220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57480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124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32240" y="3295355"/>
            <a:ext cx="576580" cy="324485"/>
          </a:xfrm>
          <a:custGeom>
            <a:avLst/>
            <a:gdLst/>
            <a:ahLst/>
            <a:cxnLst/>
            <a:rect l="l" t="t" r="r" b="b"/>
            <a:pathLst>
              <a:path w="576579" h="324485">
                <a:moveTo>
                  <a:pt x="431999" y="0"/>
                </a:moveTo>
                <a:lnTo>
                  <a:pt x="144000" y="0"/>
                </a:lnTo>
                <a:lnTo>
                  <a:pt x="144000" y="162147"/>
                </a:lnTo>
                <a:lnTo>
                  <a:pt x="0" y="162147"/>
                </a:lnTo>
                <a:lnTo>
                  <a:pt x="287999" y="324294"/>
                </a:lnTo>
                <a:lnTo>
                  <a:pt x="575999" y="162147"/>
                </a:lnTo>
                <a:lnTo>
                  <a:pt x="431999" y="162147"/>
                </a:lnTo>
                <a:lnTo>
                  <a:pt x="431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32240" y="4261796"/>
            <a:ext cx="576580" cy="324485"/>
          </a:xfrm>
          <a:custGeom>
            <a:avLst/>
            <a:gdLst/>
            <a:ahLst/>
            <a:cxnLst/>
            <a:rect l="l" t="t" r="r" b="b"/>
            <a:pathLst>
              <a:path w="576579" h="324485">
                <a:moveTo>
                  <a:pt x="431999" y="0"/>
                </a:moveTo>
                <a:lnTo>
                  <a:pt x="144000" y="0"/>
                </a:lnTo>
                <a:lnTo>
                  <a:pt x="144000" y="162147"/>
                </a:lnTo>
                <a:lnTo>
                  <a:pt x="0" y="162147"/>
                </a:lnTo>
                <a:lnTo>
                  <a:pt x="287999" y="324294"/>
                </a:lnTo>
                <a:lnTo>
                  <a:pt x="575999" y="162147"/>
                </a:lnTo>
                <a:lnTo>
                  <a:pt x="431999" y="162147"/>
                </a:lnTo>
                <a:lnTo>
                  <a:pt x="431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32240" y="5228235"/>
            <a:ext cx="576580" cy="324485"/>
          </a:xfrm>
          <a:custGeom>
            <a:avLst/>
            <a:gdLst/>
            <a:ahLst/>
            <a:cxnLst/>
            <a:rect l="l" t="t" r="r" b="b"/>
            <a:pathLst>
              <a:path w="576579" h="324485">
                <a:moveTo>
                  <a:pt x="431999" y="0"/>
                </a:moveTo>
                <a:lnTo>
                  <a:pt x="144000" y="0"/>
                </a:lnTo>
                <a:lnTo>
                  <a:pt x="144000" y="162148"/>
                </a:lnTo>
                <a:lnTo>
                  <a:pt x="0" y="162148"/>
                </a:lnTo>
                <a:lnTo>
                  <a:pt x="287999" y="324295"/>
                </a:lnTo>
                <a:lnTo>
                  <a:pt x="575999" y="162148"/>
                </a:lnTo>
                <a:lnTo>
                  <a:pt x="431999" y="162148"/>
                </a:lnTo>
                <a:lnTo>
                  <a:pt x="43199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234830" y="2980632"/>
            <a:ext cx="1627505" cy="1289685"/>
            <a:chOff x="2234830" y="2980632"/>
            <a:chExt cx="1627505" cy="1289685"/>
          </a:xfrm>
        </p:grpSpPr>
        <p:sp>
          <p:nvSpPr>
            <p:cNvPr id="12" name="object 12"/>
            <p:cNvSpPr/>
            <p:nvPr/>
          </p:nvSpPr>
          <p:spPr>
            <a:xfrm>
              <a:off x="2241180" y="2986982"/>
              <a:ext cx="1614805" cy="1276985"/>
            </a:xfrm>
            <a:custGeom>
              <a:avLst/>
              <a:gdLst/>
              <a:ahLst/>
              <a:cxnLst/>
              <a:rect l="l" t="t" r="r" b="b"/>
              <a:pathLst>
                <a:path w="1614804" h="1276985">
                  <a:moveTo>
                    <a:pt x="1389923" y="217722"/>
                  </a:moveTo>
                  <a:lnTo>
                    <a:pt x="0" y="217722"/>
                  </a:lnTo>
                  <a:lnTo>
                    <a:pt x="0" y="1231215"/>
                  </a:lnTo>
                  <a:lnTo>
                    <a:pt x="59555" y="1244390"/>
                  </a:lnTo>
                  <a:lnTo>
                    <a:pt x="115715" y="1255145"/>
                  </a:lnTo>
                  <a:lnTo>
                    <a:pt x="168692" y="1263602"/>
                  </a:lnTo>
                  <a:lnTo>
                    <a:pt x="218699" y="1269888"/>
                  </a:lnTo>
                  <a:lnTo>
                    <a:pt x="265947" y="1274128"/>
                  </a:lnTo>
                  <a:lnTo>
                    <a:pt x="310648" y="1276445"/>
                  </a:lnTo>
                  <a:lnTo>
                    <a:pt x="353016" y="1276965"/>
                  </a:lnTo>
                  <a:lnTo>
                    <a:pt x="393261" y="1275812"/>
                  </a:lnTo>
                  <a:lnTo>
                    <a:pt x="431597" y="1273112"/>
                  </a:lnTo>
                  <a:lnTo>
                    <a:pt x="503387" y="1263569"/>
                  </a:lnTo>
                  <a:lnTo>
                    <a:pt x="570085" y="1249332"/>
                  </a:lnTo>
                  <a:lnTo>
                    <a:pt x="633386" y="1231402"/>
                  </a:lnTo>
                  <a:lnTo>
                    <a:pt x="694990" y="1210775"/>
                  </a:lnTo>
                  <a:lnTo>
                    <a:pt x="819892" y="1165428"/>
                  </a:lnTo>
                  <a:lnTo>
                    <a:pt x="852708" y="1153967"/>
                  </a:lnTo>
                  <a:lnTo>
                    <a:pt x="921735" y="1131768"/>
                  </a:lnTo>
                  <a:lnTo>
                    <a:pt x="958370" y="1121280"/>
                  </a:lnTo>
                  <a:lnTo>
                    <a:pt x="996702" y="1111366"/>
                  </a:lnTo>
                  <a:lnTo>
                    <a:pt x="1036944" y="1102151"/>
                  </a:lnTo>
                  <a:lnTo>
                    <a:pt x="1079307" y="1093760"/>
                  </a:lnTo>
                  <a:lnTo>
                    <a:pt x="1124005" y="1086317"/>
                  </a:lnTo>
                  <a:lnTo>
                    <a:pt x="1171248" y="1079948"/>
                  </a:lnTo>
                  <a:lnTo>
                    <a:pt x="1221249" y="1074777"/>
                  </a:lnTo>
                  <a:lnTo>
                    <a:pt x="1274220" y="1070928"/>
                  </a:lnTo>
                  <a:lnTo>
                    <a:pt x="1330374" y="1068528"/>
                  </a:lnTo>
                  <a:lnTo>
                    <a:pt x="1389923" y="1067700"/>
                  </a:lnTo>
                  <a:lnTo>
                    <a:pt x="1389923" y="217722"/>
                  </a:lnTo>
                  <a:close/>
                </a:path>
                <a:path w="1614804" h="1276985">
                  <a:moveTo>
                    <a:pt x="1494943" y="107528"/>
                  </a:moveTo>
                  <a:lnTo>
                    <a:pt x="114512" y="107528"/>
                  </a:lnTo>
                  <a:lnTo>
                    <a:pt x="114512" y="217722"/>
                  </a:lnTo>
                  <a:lnTo>
                    <a:pt x="1389923" y="217722"/>
                  </a:lnTo>
                  <a:lnTo>
                    <a:pt x="1389923" y="968763"/>
                  </a:lnTo>
                  <a:lnTo>
                    <a:pt x="1398953" y="967837"/>
                  </a:lnTo>
                  <a:lnTo>
                    <a:pt x="1422756" y="965801"/>
                  </a:lnTo>
                  <a:lnTo>
                    <a:pt x="1456397" y="963764"/>
                  </a:lnTo>
                  <a:lnTo>
                    <a:pt x="1494943" y="962839"/>
                  </a:lnTo>
                  <a:lnTo>
                    <a:pt x="1494943" y="107528"/>
                  </a:lnTo>
                  <a:close/>
                </a:path>
                <a:path w="1614804" h="1276985">
                  <a:moveTo>
                    <a:pt x="1614539" y="0"/>
                  </a:moveTo>
                  <a:lnTo>
                    <a:pt x="222148" y="0"/>
                  </a:lnTo>
                  <a:lnTo>
                    <a:pt x="222148" y="107528"/>
                  </a:lnTo>
                  <a:lnTo>
                    <a:pt x="1494943" y="107528"/>
                  </a:lnTo>
                  <a:lnTo>
                    <a:pt x="1494943" y="857087"/>
                  </a:lnTo>
                  <a:lnTo>
                    <a:pt x="1505221" y="856393"/>
                  </a:lnTo>
                  <a:lnTo>
                    <a:pt x="1532317" y="854865"/>
                  </a:lnTo>
                  <a:lnTo>
                    <a:pt x="1570625" y="853338"/>
                  </a:lnTo>
                  <a:lnTo>
                    <a:pt x="1614539" y="852643"/>
                  </a:lnTo>
                  <a:lnTo>
                    <a:pt x="1614539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41180" y="2986982"/>
              <a:ext cx="1614805" cy="1276985"/>
            </a:xfrm>
            <a:custGeom>
              <a:avLst/>
              <a:gdLst/>
              <a:ahLst/>
              <a:cxnLst/>
              <a:rect l="l" t="t" r="r" b="b"/>
              <a:pathLst>
                <a:path w="1614804" h="1276985">
                  <a:moveTo>
                    <a:pt x="0" y="217722"/>
                  </a:moveTo>
                  <a:lnTo>
                    <a:pt x="1389925" y="217722"/>
                  </a:lnTo>
                  <a:lnTo>
                    <a:pt x="1389925" y="1067701"/>
                  </a:lnTo>
                  <a:lnTo>
                    <a:pt x="1330376" y="1068528"/>
                  </a:lnTo>
                  <a:lnTo>
                    <a:pt x="1274221" y="1070929"/>
                  </a:lnTo>
                  <a:lnTo>
                    <a:pt x="1221250" y="1074777"/>
                  </a:lnTo>
                  <a:lnTo>
                    <a:pt x="1171249" y="1079948"/>
                  </a:lnTo>
                  <a:lnTo>
                    <a:pt x="1124005" y="1086318"/>
                  </a:lnTo>
                  <a:lnTo>
                    <a:pt x="1079308" y="1093760"/>
                  </a:lnTo>
                  <a:lnTo>
                    <a:pt x="1036945" y="1102151"/>
                  </a:lnTo>
                  <a:lnTo>
                    <a:pt x="996703" y="1111366"/>
                  </a:lnTo>
                  <a:lnTo>
                    <a:pt x="958371" y="1121280"/>
                  </a:lnTo>
                  <a:lnTo>
                    <a:pt x="921736" y="1131768"/>
                  </a:lnTo>
                  <a:lnTo>
                    <a:pt x="852708" y="1153967"/>
                  </a:lnTo>
                  <a:lnTo>
                    <a:pt x="787924" y="1176965"/>
                  </a:lnTo>
                  <a:lnTo>
                    <a:pt x="756593" y="1188451"/>
                  </a:lnTo>
                  <a:lnTo>
                    <a:pt x="725685" y="1199763"/>
                  </a:lnTo>
                  <a:lnTo>
                    <a:pt x="664294" y="1221363"/>
                  </a:lnTo>
                  <a:lnTo>
                    <a:pt x="602054" y="1240766"/>
                  </a:lnTo>
                  <a:lnTo>
                    <a:pt x="537267" y="1256975"/>
                  </a:lnTo>
                  <a:lnTo>
                    <a:pt x="468235" y="1268989"/>
                  </a:lnTo>
                  <a:lnTo>
                    <a:pt x="393261" y="1275812"/>
                  </a:lnTo>
                  <a:lnTo>
                    <a:pt x="353016" y="1276965"/>
                  </a:lnTo>
                  <a:lnTo>
                    <a:pt x="310648" y="1276445"/>
                  </a:lnTo>
                  <a:lnTo>
                    <a:pt x="265947" y="1274127"/>
                  </a:lnTo>
                  <a:lnTo>
                    <a:pt x="218699" y="1269888"/>
                  </a:lnTo>
                  <a:lnTo>
                    <a:pt x="168692" y="1263602"/>
                  </a:lnTo>
                  <a:lnTo>
                    <a:pt x="115715" y="1255144"/>
                  </a:lnTo>
                  <a:lnTo>
                    <a:pt x="59555" y="1244390"/>
                  </a:lnTo>
                  <a:lnTo>
                    <a:pt x="0" y="1231215"/>
                  </a:lnTo>
                  <a:lnTo>
                    <a:pt x="0" y="217722"/>
                  </a:lnTo>
                  <a:close/>
                </a:path>
                <a:path w="1614804" h="1276985">
                  <a:moveTo>
                    <a:pt x="114512" y="217722"/>
                  </a:moveTo>
                  <a:lnTo>
                    <a:pt x="114512" y="107528"/>
                  </a:lnTo>
                  <a:lnTo>
                    <a:pt x="1494945" y="107528"/>
                  </a:lnTo>
                  <a:lnTo>
                    <a:pt x="1494945" y="962838"/>
                  </a:lnTo>
                  <a:lnTo>
                    <a:pt x="1456398" y="963764"/>
                  </a:lnTo>
                  <a:lnTo>
                    <a:pt x="1422757" y="965800"/>
                  </a:lnTo>
                  <a:lnTo>
                    <a:pt x="1398955" y="967837"/>
                  </a:lnTo>
                  <a:lnTo>
                    <a:pt x="1389925" y="968762"/>
                  </a:lnTo>
                </a:path>
                <a:path w="1614804" h="1276985">
                  <a:moveTo>
                    <a:pt x="222148" y="107528"/>
                  </a:moveTo>
                  <a:lnTo>
                    <a:pt x="222148" y="0"/>
                  </a:lnTo>
                  <a:lnTo>
                    <a:pt x="1614540" y="0"/>
                  </a:lnTo>
                  <a:lnTo>
                    <a:pt x="1614540" y="852644"/>
                  </a:lnTo>
                  <a:lnTo>
                    <a:pt x="1570626" y="853338"/>
                  </a:lnTo>
                  <a:lnTo>
                    <a:pt x="1532318" y="854865"/>
                  </a:lnTo>
                  <a:lnTo>
                    <a:pt x="1505222" y="856393"/>
                  </a:lnTo>
                  <a:lnTo>
                    <a:pt x="1494945" y="85708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51173" y="3413252"/>
            <a:ext cx="76962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4445">
              <a:lnSpc>
                <a:spcPts val="2090"/>
              </a:lnSpc>
              <a:spcBef>
                <a:spcPts val="22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Training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234830" y="5012086"/>
            <a:ext cx="1627505" cy="1289685"/>
            <a:chOff x="2234830" y="5012086"/>
            <a:chExt cx="1627505" cy="1289685"/>
          </a:xfrm>
        </p:grpSpPr>
        <p:sp>
          <p:nvSpPr>
            <p:cNvPr id="16" name="object 16"/>
            <p:cNvSpPr/>
            <p:nvPr/>
          </p:nvSpPr>
          <p:spPr>
            <a:xfrm>
              <a:off x="2241180" y="5018436"/>
              <a:ext cx="1614805" cy="1276985"/>
            </a:xfrm>
            <a:custGeom>
              <a:avLst/>
              <a:gdLst/>
              <a:ahLst/>
              <a:cxnLst/>
              <a:rect l="l" t="t" r="r" b="b"/>
              <a:pathLst>
                <a:path w="1614804" h="1276985">
                  <a:moveTo>
                    <a:pt x="1389923" y="217722"/>
                  </a:moveTo>
                  <a:lnTo>
                    <a:pt x="0" y="217722"/>
                  </a:lnTo>
                  <a:lnTo>
                    <a:pt x="0" y="1231215"/>
                  </a:lnTo>
                  <a:lnTo>
                    <a:pt x="59555" y="1244390"/>
                  </a:lnTo>
                  <a:lnTo>
                    <a:pt x="115715" y="1255145"/>
                  </a:lnTo>
                  <a:lnTo>
                    <a:pt x="168692" y="1263602"/>
                  </a:lnTo>
                  <a:lnTo>
                    <a:pt x="218699" y="1269888"/>
                  </a:lnTo>
                  <a:lnTo>
                    <a:pt x="265947" y="1274128"/>
                  </a:lnTo>
                  <a:lnTo>
                    <a:pt x="310648" y="1276445"/>
                  </a:lnTo>
                  <a:lnTo>
                    <a:pt x="353016" y="1276965"/>
                  </a:lnTo>
                  <a:lnTo>
                    <a:pt x="393261" y="1275812"/>
                  </a:lnTo>
                  <a:lnTo>
                    <a:pt x="431597" y="1273112"/>
                  </a:lnTo>
                  <a:lnTo>
                    <a:pt x="503387" y="1263569"/>
                  </a:lnTo>
                  <a:lnTo>
                    <a:pt x="570085" y="1249332"/>
                  </a:lnTo>
                  <a:lnTo>
                    <a:pt x="633386" y="1231402"/>
                  </a:lnTo>
                  <a:lnTo>
                    <a:pt x="694990" y="1210775"/>
                  </a:lnTo>
                  <a:lnTo>
                    <a:pt x="819892" y="1165428"/>
                  </a:lnTo>
                  <a:lnTo>
                    <a:pt x="852708" y="1153967"/>
                  </a:lnTo>
                  <a:lnTo>
                    <a:pt x="921735" y="1131768"/>
                  </a:lnTo>
                  <a:lnTo>
                    <a:pt x="958370" y="1121280"/>
                  </a:lnTo>
                  <a:lnTo>
                    <a:pt x="996702" y="1111366"/>
                  </a:lnTo>
                  <a:lnTo>
                    <a:pt x="1036944" y="1102151"/>
                  </a:lnTo>
                  <a:lnTo>
                    <a:pt x="1079307" y="1093760"/>
                  </a:lnTo>
                  <a:lnTo>
                    <a:pt x="1124005" y="1086317"/>
                  </a:lnTo>
                  <a:lnTo>
                    <a:pt x="1171248" y="1079948"/>
                  </a:lnTo>
                  <a:lnTo>
                    <a:pt x="1221249" y="1074777"/>
                  </a:lnTo>
                  <a:lnTo>
                    <a:pt x="1274220" y="1070928"/>
                  </a:lnTo>
                  <a:lnTo>
                    <a:pt x="1330374" y="1068528"/>
                  </a:lnTo>
                  <a:lnTo>
                    <a:pt x="1389923" y="1067700"/>
                  </a:lnTo>
                  <a:lnTo>
                    <a:pt x="1389923" y="217722"/>
                  </a:lnTo>
                  <a:close/>
                </a:path>
                <a:path w="1614804" h="1276985">
                  <a:moveTo>
                    <a:pt x="1494943" y="107528"/>
                  </a:moveTo>
                  <a:lnTo>
                    <a:pt x="114512" y="107528"/>
                  </a:lnTo>
                  <a:lnTo>
                    <a:pt x="114512" y="217722"/>
                  </a:lnTo>
                  <a:lnTo>
                    <a:pt x="1389923" y="217722"/>
                  </a:lnTo>
                  <a:lnTo>
                    <a:pt x="1389923" y="968763"/>
                  </a:lnTo>
                  <a:lnTo>
                    <a:pt x="1398953" y="967837"/>
                  </a:lnTo>
                  <a:lnTo>
                    <a:pt x="1422756" y="965801"/>
                  </a:lnTo>
                  <a:lnTo>
                    <a:pt x="1456397" y="963764"/>
                  </a:lnTo>
                  <a:lnTo>
                    <a:pt x="1494943" y="962839"/>
                  </a:lnTo>
                  <a:lnTo>
                    <a:pt x="1494943" y="107528"/>
                  </a:lnTo>
                  <a:close/>
                </a:path>
                <a:path w="1614804" h="1276985">
                  <a:moveTo>
                    <a:pt x="1614539" y="0"/>
                  </a:moveTo>
                  <a:lnTo>
                    <a:pt x="222148" y="0"/>
                  </a:lnTo>
                  <a:lnTo>
                    <a:pt x="222148" y="107528"/>
                  </a:lnTo>
                  <a:lnTo>
                    <a:pt x="1494943" y="107528"/>
                  </a:lnTo>
                  <a:lnTo>
                    <a:pt x="1494943" y="857087"/>
                  </a:lnTo>
                  <a:lnTo>
                    <a:pt x="1505221" y="856393"/>
                  </a:lnTo>
                  <a:lnTo>
                    <a:pt x="1532317" y="854865"/>
                  </a:lnTo>
                  <a:lnTo>
                    <a:pt x="1570625" y="853338"/>
                  </a:lnTo>
                  <a:lnTo>
                    <a:pt x="1614539" y="852643"/>
                  </a:lnTo>
                  <a:lnTo>
                    <a:pt x="1614539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41180" y="5018436"/>
              <a:ext cx="1614805" cy="1276985"/>
            </a:xfrm>
            <a:custGeom>
              <a:avLst/>
              <a:gdLst/>
              <a:ahLst/>
              <a:cxnLst/>
              <a:rect l="l" t="t" r="r" b="b"/>
              <a:pathLst>
                <a:path w="1614804" h="1276985">
                  <a:moveTo>
                    <a:pt x="0" y="217722"/>
                  </a:moveTo>
                  <a:lnTo>
                    <a:pt x="1389925" y="217722"/>
                  </a:lnTo>
                  <a:lnTo>
                    <a:pt x="1389925" y="1067701"/>
                  </a:lnTo>
                  <a:lnTo>
                    <a:pt x="1330376" y="1068528"/>
                  </a:lnTo>
                  <a:lnTo>
                    <a:pt x="1274221" y="1070929"/>
                  </a:lnTo>
                  <a:lnTo>
                    <a:pt x="1221250" y="1074777"/>
                  </a:lnTo>
                  <a:lnTo>
                    <a:pt x="1171249" y="1079948"/>
                  </a:lnTo>
                  <a:lnTo>
                    <a:pt x="1124005" y="1086318"/>
                  </a:lnTo>
                  <a:lnTo>
                    <a:pt x="1079308" y="1093760"/>
                  </a:lnTo>
                  <a:lnTo>
                    <a:pt x="1036945" y="1102151"/>
                  </a:lnTo>
                  <a:lnTo>
                    <a:pt x="996703" y="1111366"/>
                  </a:lnTo>
                  <a:lnTo>
                    <a:pt x="958371" y="1121280"/>
                  </a:lnTo>
                  <a:lnTo>
                    <a:pt x="921736" y="1131768"/>
                  </a:lnTo>
                  <a:lnTo>
                    <a:pt x="852708" y="1153967"/>
                  </a:lnTo>
                  <a:lnTo>
                    <a:pt x="787924" y="1176965"/>
                  </a:lnTo>
                  <a:lnTo>
                    <a:pt x="756593" y="1188451"/>
                  </a:lnTo>
                  <a:lnTo>
                    <a:pt x="725685" y="1199763"/>
                  </a:lnTo>
                  <a:lnTo>
                    <a:pt x="664294" y="1221363"/>
                  </a:lnTo>
                  <a:lnTo>
                    <a:pt x="602054" y="1240766"/>
                  </a:lnTo>
                  <a:lnTo>
                    <a:pt x="537267" y="1256975"/>
                  </a:lnTo>
                  <a:lnTo>
                    <a:pt x="468235" y="1268989"/>
                  </a:lnTo>
                  <a:lnTo>
                    <a:pt x="393261" y="1275812"/>
                  </a:lnTo>
                  <a:lnTo>
                    <a:pt x="353016" y="1276965"/>
                  </a:lnTo>
                  <a:lnTo>
                    <a:pt x="310648" y="1276445"/>
                  </a:lnTo>
                  <a:lnTo>
                    <a:pt x="265947" y="1274127"/>
                  </a:lnTo>
                  <a:lnTo>
                    <a:pt x="218699" y="1269888"/>
                  </a:lnTo>
                  <a:lnTo>
                    <a:pt x="168692" y="1263602"/>
                  </a:lnTo>
                  <a:lnTo>
                    <a:pt x="115715" y="1255144"/>
                  </a:lnTo>
                  <a:lnTo>
                    <a:pt x="59555" y="1244390"/>
                  </a:lnTo>
                  <a:lnTo>
                    <a:pt x="0" y="1231215"/>
                  </a:lnTo>
                  <a:lnTo>
                    <a:pt x="0" y="217722"/>
                  </a:lnTo>
                  <a:close/>
                </a:path>
                <a:path w="1614804" h="1276985">
                  <a:moveTo>
                    <a:pt x="114512" y="217722"/>
                  </a:moveTo>
                  <a:lnTo>
                    <a:pt x="114512" y="107528"/>
                  </a:lnTo>
                  <a:lnTo>
                    <a:pt x="1494945" y="107528"/>
                  </a:lnTo>
                  <a:lnTo>
                    <a:pt x="1494945" y="962838"/>
                  </a:lnTo>
                  <a:lnTo>
                    <a:pt x="1456398" y="963764"/>
                  </a:lnTo>
                  <a:lnTo>
                    <a:pt x="1422757" y="965800"/>
                  </a:lnTo>
                  <a:lnTo>
                    <a:pt x="1398955" y="967837"/>
                  </a:lnTo>
                  <a:lnTo>
                    <a:pt x="1389925" y="968762"/>
                  </a:lnTo>
                </a:path>
                <a:path w="1614804" h="1276985">
                  <a:moveTo>
                    <a:pt x="222148" y="107528"/>
                  </a:moveTo>
                  <a:lnTo>
                    <a:pt x="222148" y="0"/>
                  </a:lnTo>
                  <a:lnTo>
                    <a:pt x="1614540" y="0"/>
                  </a:lnTo>
                  <a:lnTo>
                    <a:pt x="1614540" y="852644"/>
                  </a:lnTo>
                  <a:lnTo>
                    <a:pt x="1570626" y="853338"/>
                  </a:lnTo>
                  <a:lnTo>
                    <a:pt x="1532318" y="854865"/>
                  </a:lnTo>
                  <a:lnTo>
                    <a:pt x="1505222" y="856393"/>
                  </a:lnTo>
                  <a:lnTo>
                    <a:pt x="1494945" y="85708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84752" y="5443220"/>
            <a:ext cx="9023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78740" marR="5080" indent="-66675">
              <a:lnSpc>
                <a:spcPts val="2090"/>
              </a:lnSpc>
              <a:spcBef>
                <a:spcPts val="22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Inference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14738" y="2975546"/>
            <a:ext cx="2715895" cy="2931160"/>
          </a:xfrm>
          <a:custGeom>
            <a:avLst/>
            <a:gdLst/>
            <a:ahLst/>
            <a:cxnLst/>
            <a:rect l="l" t="t" r="r" b="b"/>
            <a:pathLst>
              <a:path w="2715895" h="2931160">
                <a:moveTo>
                  <a:pt x="50800" y="1755927"/>
                </a:moveTo>
                <a:lnTo>
                  <a:pt x="25400" y="1755927"/>
                </a:lnTo>
                <a:lnTo>
                  <a:pt x="25400" y="1857527"/>
                </a:lnTo>
                <a:lnTo>
                  <a:pt x="50800" y="1857527"/>
                </a:lnTo>
                <a:lnTo>
                  <a:pt x="50800" y="1755927"/>
                </a:lnTo>
                <a:close/>
              </a:path>
              <a:path w="2715895" h="2931160">
                <a:moveTo>
                  <a:pt x="50800" y="1578127"/>
                </a:moveTo>
                <a:lnTo>
                  <a:pt x="25400" y="1578127"/>
                </a:lnTo>
                <a:lnTo>
                  <a:pt x="25400" y="1679727"/>
                </a:lnTo>
                <a:lnTo>
                  <a:pt x="50800" y="1679727"/>
                </a:lnTo>
                <a:lnTo>
                  <a:pt x="50800" y="1578127"/>
                </a:lnTo>
                <a:close/>
              </a:path>
              <a:path w="2715895" h="2931160">
                <a:moveTo>
                  <a:pt x="50800" y="1400327"/>
                </a:moveTo>
                <a:lnTo>
                  <a:pt x="25400" y="1400327"/>
                </a:lnTo>
                <a:lnTo>
                  <a:pt x="25400" y="1501927"/>
                </a:lnTo>
                <a:lnTo>
                  <a:pt x="50800" y="1501927"/>
                </a:lnTo>
                <a:lnTo>
                  <a:pt x="50800" y="1400327"/>
                </a:lnTo>
                <a:close/>
              </a:path>
              <a:path w="2715895" h="2931160">
                <a:moveTo>
                  <a:pt x="76200" y="1966696"/>
                </a:moveTo>
                <a:lnTo>
                  <a:pt x="50800" y="1966696"/>
                </a:lnTo>
                <a:lnTo>
                  <a:pt x="50800" y="1933727"/>
                </a:lnTo>
                <a:lnTo>
                  <a:pt x="25400" y="1933727"/>
                </a:lnTo>
                <a:lnTo>
                  <a:pt x="25400" y="1966696"/>
                </a:lnTo>
                <a:lnTo>
                  <a:pt x="0" y="1966696"/>
                </a:lnTo>
                <a:lnTo>
                  <a:pt x="38100" y="2042896"/>
                </a:lnTo>
                <a:lnTo>
                  <a:pt x="69850" y="1979396"/>
                </a:lnTo>
                <a:lnTo>
                  <a:pt x="76200" y="1966696"/>
                </a:lnTo>
                <a:close/>
              </a:path>
              <a:path w="2715895" h="2931160">
                <a:moveTo>
                  <a:pt x="76200" y="1235227"/>
                </a:moveTo>
                <a:lnTo>
                  <a:pt x="69850" y="1222527"/>
                </a:lnTo>
                <a:lnTo>
                  <a:pt x="38100" y="1159027"/>
                </a:lnTo>
                <a:lnTo>
                  <a:pt x="0" y="1235227"/>
                </a:lnTo>
                <a:lnTo>
                  <a:pt x="25400" y="1235227"/>
                </a:lnTo>
                <a:lnTo>
                  <a:pt x="25400" y="1324127"/>
                </a:lnTo>
                <a:lnTo>
                  <a:pt x="50800" y="1324127"/>
                </a:lnTo>
                <a:lnTo>
                  <a:pt x="50800" y="1235227"/>
                </a:lnTo>
                <a:lnTo>
                  <a:pt x="76200" y="1235227"/>
                </a:lnTo>
                <a:close/>
              </a:path>
              <a:path w="2715895" h="2931160">
                <a:moveTo>
                  <a:pt x="918133" y="2678976"/>
                </a:moveTo>
                <a:lnTo>
                  <a:pt x="842454" y="2670124"/>
                </a:lnTo>
                <a:lnTo>
                  <a:pt x="839495" y="2695346"/>
                </a:lnTo>
                <a:lnTo>
                  <a:pt x="915187" y="2704211"/>
                </a:lnTo>
                <a:lnTo>
                  <a:pt x="918133" y="2678976"/>
                </a:lnTo>
                <a:close/>
              </a:path>
              <a:path w="2715895" h="2931160">
                <a:moveTo>
                  <a:pt x="918222" y="651738"/>
                </a:moveTo>
                <a:lnTo>
                  <a:pt x="892136" y="647242"/>
                </a:lnTo>
                <a:lnTo>
                  <a:pt x="917194" y="638683"/>
                </a:lnTo>
                <a:lnTo>
                  <a:pt x="908989" y="614641"/>
                </a:lnTo>
                <a:lnTo>
                  <a:pt x="836879" y="639267"/>
                </a:lnTo>
                <a:lnTo>
                  <a:pt x="840968" y="651281"/>
                </a:lnTo>
                <a:lnTo>
                  <a:pt x="833780" y="661746"/>
                </a:lnTo>
                <a:lnTo>
                  <a:pt x="896607" y="704888"/>
                </a:lnTo>
                <a:lnTo>
                  <a:pt x="910983" y="683945"/>
                </a:lnTo>
                <a:lnTo>
                  <a:pt x="896010" y="673671"/>
                </a:lnTo>
                <a:lnTo>
                  <a:pt x="913904" y="676757"/>
                </a:lnTo>
                <a:lnTo>
                  <a:pt x="918222" y="651738"/>
                </a:lnTo>
                <a:close/>
              </a:path>
              <a:path w="2715895" h="2931160">
                <a:moveTo>
                  <a:pt x="994727" y="741464"/>
                </a:moveTo>
                <a:lnTo>
                  <a:pt x="931913" y="698322"/>
                </a:lnTo>
                <a:lnTo>
                  <a:pt x="917536" y="719264"/>
                </a:lnTo>
                <a:lnTo>
                  <a:pt x="980351" y="762406"/>
                </a:lnTo>
                <a:lnTo>
                  <a:pt x="994727" y="741464"/>
                </a:lnTo>
                <a:close/>
              </a:path>
              <a:path w="2715895" h="2931160">
                <a:moveTo>
                  <a:pt x="1013345" y="605866"/>
                </a:moveTo>
                <a:lnTo>
                  <a:pt x="1005141" y="581825"/>
                </a:lnTo>
                <a:lnTo>
                  <a:pt x="933030" y="606437"/>
                </a:lnTo>
                <a:lnTo>
                  <a:pt x="941235" y="630478"/>
                </a:lnTo>
                <a:lnTo>
                  <a:pt x="1013345" y="605866"/>
                </a:lnTo>
                <a:close/>
              </a:path>
              <a:path w="2715895" h="2931160">
                <a:moveTo>
                  <a:pt x="1018349" y="669023"/>
                </a:moveTo>
                <a:lnTo>
                  <a:pt x="943254" y="656056"/>
                </a:lnTo>
                <a:lnTo>
                  <a:pt x="938936" y="681088"/>
                </a:lnTo>
                <a:lnTo>
                  <a:pt x="1014018" y="694055"/>
                </a:lnTo>
                <a:lnTo>
                  <a:pt x="1018349" y="669023"/>
                </a:lnTo>
                <a:close/>
              </a:path>
              <a:path w="2715895" h="2931160">
                <a:moveTo>
                  <a:pt x="1019048" y="2690787"/>
                </a:moveTo>
                <a:lnTo>
                  <a:pt x="943368" y="2681935"/>
                </a:lnTo>
                <a:lnTo>
                  <a:pt x="940409" y="2707157"/>
                </a:lnTo>
                <a:lnTo>
                  <a:pt x="1016088" y="2716009"/>
                </a:lnTo>
                <a:lnTo>
                  <a:pt x="1019048" y="2690787"/>
                </a:lnTo>
                <a:close/>
              </a:path>
              <a:path w="2715895" h="2931160">
                <a:moveTo>
                  <a:pt x="1078484" y="798982"/>
                </a:moveTo>
                <a:lnTo>
                  <a:pt x="1015669" y="755840"/>
                </a:lnTo>
                <a:lnTo>
                  <a:pt x="1001293" y="776782"/>
                </a:lnTo>
                <a:lnTo>
                  <a:pt x="1064107" y="819912"/>
                </a:lnTo>
                <a:lnTo>
                  <a:pt x="1078484" y="798982"/>
                </a:lnTo>
                <a:close/>
              </a:path>
              <a:path w="2715895" h="2931160">
                <a:moveTo>
                  <a:pt x="1109497" y="573049"/>
                </a:moveTo>
                <a:lnTo>
                  <a:pt x="1101293" y="549008"/>
                </a:lnTo>
                <a:lnTo>
                  <a:pt x="1029182" y="573620"/>
                </a:lnTo>
                <a:lnTo>
                  <a:pt x="1037386" y="597662"/>
                </a:lnTo>
                <a:lnTo>
                  <a:pt x="1109497" y="573049"/>
                </a:lnTo>
                <a:close/>
              </a:path>
              <a:path w="2715895" h="2931160">
                <a:moveTo>
                  <a:pt x="1118463" y="686308"/>
                </a:moveTo>
                <a:lnTo>
                  <a:pt x="1043368" y="673341"/>
                </a:lnTo>
                <a:lnTo>
                  <a:pt x="1039050" y="698373"/>
                </a:lnTo>
                <a:lnTo>
                  <a:pt x="1114145" y="711339"/>
                </a:lnTo>
                <a:lnTo>
                  <a:pt x="1118463" y="686308"/>
                </a:lnTo>
                <a:close/>
              </a:path>
              <a:path w="2715895" h="2931160">
                <a:moveTo>
                  <a:pt x="1119962" y="2702598"/>
                </a:moveTo>
                <a:lnTo>
                  <a:pt x="1044270" y="2693733"/>
                </a:lnTo>
                <a:lnTo>
                  <a:pt x="1041323" y="2718968"/>
                </a:lnTo>
                <a:lnTo>
                  <a:pt x="1117003" y="2727820"/>
                </a:lnTo>
                <a:lnTo>
                  <a:pt x="1119962" y="2702598"/>
                </a:lnTo>
                <a:close/>
              </a:path>
              <a:path w="2715895" h="2931160">
                <a:moveTo>
                  <a:pt x="1162240" y="856488"/>
                </a:moveTo>
                <a:lnTo>
                  <a:pt x="1099426" y="813358"/>
                </a:lnTo>
                <a:lnTo>
                  <a:pt x="1085049" y="834288"/>
                </a:lnTo>
                <a:lnTo>
                  <a:pt x="1147864" y="877430"/>
                </a:lnTo>
                <a:lnTo>
                  <a:pt x="1162240" y="856488"/>
                </a:lnTo>
                <a:close/>
              </a:path>
              <a:path w="2715895" h="2931160">
                <a:moveTo>
                  <a:pt x="1205649" y="540219"/>
                </a:moveTo>
                <a:lnTo>
                  <a:pt x="1197444" y="516191"/>
                </a:lnTo>
                <a:lnTo>
                  <a:pt x="1125334" y="540804"/>
                </a:lnTo>
                <a:lnTo>
                  <a:pt x="1133538" y="564845"/>
                </a:lnTo>
                <a:lnTo>
                  <a:pt x="1205649" y="540219"/>
                </a:lnTo>
                <a:close/>
              </a:path>
              <a:path w="2715895" h="2931160">
                <a:moveTo>
                  <a:pt x="1218577" y="703605"/>
                </a:moveTo>
                <a:lnTo>
                  <a:pt x="1143495" y="690638"/>
                </a:lnTo>
                <a:lnTo>
                  <a:pt x="1139164" y="715657"/>
                </a:lnTo>
                <a:lnTo>
                  <a:pt x="1214259" y="728624"/>
                </a:lnTo>
                <a:lnTo>
                  <a:pt x="1218577" y="703605"/>
                </a:lnTo>
                <a:close/>
              </a:path>
              <a:path w="2715895" h="2931160">
                <a:moveTo>
                  <a:pt x="1220863" y="2714396"/>
                </a:moveTo>
                <a:lnTo>
                  <a:pt x="1145184" y="2705544"/>
                </a:lnTo>
                <a:lnTo>
                  <a:pt x="1142238" y="2730766"/>
                </a:lnTo>
                <a:lnTo>
                  <a:pt x="1217917" y="2739631"/>
                </a:lnTo>
                <a:lnTo>
                  <a:pt x="1220863" y="2714396"/>
                </a:lnTo>
                <a:close/>
              </a:path>
              <a:path w="2715895" h="2931160">
                <a:moveTo>
                  <a:pt x="1245997" y="914006"/>
                </a:moveTo>
                <a:lnTo>
                  <a:pt x="1183182" y="870864"/>
                </a:lnTo>
                <a:lnTo>
                  <a:pt x="1168806" y="891806"/>
                </a:lnTo>
                <a:lnTo>
                  <a:pt x="1231620" y="934948"/>
                </a:lnTo>
                <a:lnTo>
                  <a:pt x="1245997" y="914006"/>
                </a:lnTo>
                <a:close/>
              </a:path>
              <a:path w="2715895" h="2931160">
                <a:moveTo>
                  <a:pt x="1301800" y="507403"/>
                </a:moveTo>
                <a:lnTo>
                  <a:pt x="1293596" y="483362"/>
                </a:lnTo>
                <a:lnTo>
                  <a:pt x="1221486" y="507974"/>
                </a:lnTo>
                <a:lnTo>
                  <a:pt x="1229690" y="532015"/>
                </a:lnTo>
                <a:lnTo>
                  <a:pt x="1301800" y="507403"/>
                </a:lnTo>
                <a:close/>
              </a:path>
              <a:path w="2715895" h="2931160">
                <a:moveTo>
                  <a:pt x="1318691" y="720890"/>
                </a:moveTo>
                <a:lnTo>
                  <a:pt x="1243609" y="707923"/>
                </a:lnTo>
                <a:lnTo>
                  <a:pt x="1239291" y="732955"/>
                </a:lnTo>
                <a:lnTo>
                  <a:pt x="1314373" y="745921"/>
                </a:lnTo>
                <a:lnTo>
                  <a:pt x="1318691" y="720890"/>
                </a:lnTo>
                <a:close/>
              </a:path>
              <a:path w="2715895" h="2931160">
                <a:moveTo>
                  <a:pt x="1321777" y="2726207"/>
                </a:moveTo>
                <a:lnTo>
                  <a:pt x="1246098" y="2717355"/>
                </a:lnTo>
                <a:lnTo>
                  <a:pt x="1243139" y="2742577"/>
                </a:lnTo>
                <a:lnTo>
                  <a:pt x="1318831" y="2751442"/>
                </a:lnTo>
                <a:lnTo>
                  <a:pt x="1321777" y="2726207"/>
                </a:lnTo>
                <a:close/>
              </a:path>
              <a:path w="2715895" h="2931160">
                <a:moveTo>
                  <a:pt x="1329753" y="971524"/>
                </a:moveTo>
                <a:lnTo>
                  <a:pt x="1266926" y="928382"/>
                </a:lnTo>
                <a:lnTo>
                  <a:pt x="1252550" y="949325"/>
                </a:lnTo>
                <a:lnTo>
                  <a:pt x="1315364" y="992454"/>
                </a:lnTo>
                <a:lnTo>
                  <a:pt x="1329753" y="971524"/>
                </a:lnTo>
                <a:close/>
              </a:path>
              <a:path w="2715895" h="2931160">
                <a:moveTo>
                  <a:pt x="1397952" y="474586"/>
                </a:moveTo>
                <a:lnTo>
                  <a:pt x="1389748" y="450545"/>
                </a:lnTo>
                <a:lnTo>
                  <a:pt x="1317637" y="475157"/>
                </a:lnTo>
                <a:lnTo>
                  <a:pt x="1325841" y="499198"/>
                </a:lnTo>
                <a:lnTo>
                  <a:pt x="1397952" y="474586"/>
                </a:lnTo>
                <a:close/>
              </a:path>
              <a:path w="2715895" h="2931160">
                <a:moveTo>
                  <a:pt x="1413497" y="1029030"/>
                </a:moveTo>
                <a:lnTo>
                  <a:pt x="1350683" y="985901"/>
                </a:lnTo>
                <a:lnTo>
                  <a:pt x="1336306" y="1006830"/>
                </a:lnTo>
                <a:lnTo>
                  <a:pt x="1399120" y="1049972"/>
                </a:lnTo>
                <a:lnTo>
                  <a:pt x="1413497" y="1029030"/>
                </a:lnTo>
                <a:close/>
              </a:path>
              <a:path w="2715895" h="2931160">
                <a:moveTo>
                  <a:pt x="1418818" y="738174"/>
                </a:moveTo>
                <a:lnTo>
                  <a:pt x="1343723" y="725208"/>
                </a:lnTo>
                <a:lnTo>
                  <a:pt x="1339405" y="750239"/>
                </a:lnTo>
                <a:lnTo>
                  <a:pt x="1414487" y="763206"/>
                </a:lnTo>
                <a:lnTo>
                  <a:pt x="1418818" y="738174"/>
                </a:lnTo>
                <a:close/>
              </a:path>
              <a:path w="2715895" h="2931160">
                <a:moveTo>
                  <a:pt x="1422692" y="2738018"/>
                </a:moveTo>
                <a:lnTo>
                  <a:pt x="1347012" y="2729153"/>
                </a:lnTo>
                <a:lnTo>
                  <a:pt x="1344053" y="2754388"/>
                </a:lnTo>
                <a:lnTo>
                  <a:pt x="1419745" y="2763240"/>
                </a:lnTo>
                <a:lnTo>
                  <a:pt x="1422692" y="2738018"/>
                </a:lnTo>
                <a:close/>
              </a:path>
              <a:path w="2715895" h="2931160">
                <a:moveTo>
                  <a:pt x="1494104" y="441756"/>
                </a:moveTo>
                <a:lnTo>
                  <a:pt x="1485900" y="417728"/>
                </a:lnTo>
                <a:lnTo>
                  <a:pt x="1413789" y="442341"/>
                </a:lnTo>
                <a:lnTo>
                  <a:pt x="1421993" y="466382"/>
                </a:lnTo>
                <a:lnTo>
                  <a:pt x="1494104" y="441756"/>
                </a:lnTo>
                <a:close/>
              </a:path>
              <a:path w="2715895" h="2931160">
                <a:moveTo>
                  <a:pt x="1497253" y="1086548"/>
                </a:moveTo>
                <a:lnTo>
                  <a:pt x="1434439" y="1043406"/>
                </a:lnTo>
                <a:lnTo>
                  <a:pt x="1420063" y="1064348"/>
                </a:lnTo>
                <a:lnTo>
                  <a:pt x="1482877" y="1107490"/>
                </a:lnTo>
                <a:lnTo>
                  <a:pt x="1497253" y="1086548"/>
                </a:lnTo>
                <a:close/>
              </a:path>
              <a:path w="2715895" h="2931160">
                <a:moveTo>
                  <a:pt x="1518932" y="755472"/>
                </a:moveTo>
                <a:lnTo>
                  <a:pt x="1443850" y="742505"/>
                </a:lnTo>
                <a:lnTo>
                  <a:pt x="1439519" y="767524"/>
                </a:lnTo>
                <a:lnTo>
                  <a:pt x="1514614" y="780491"/>
                </a:lnTo>
                <a:lnTo>
                  <a:pt x="1518932" y="755472"/>
                </a:lnTo>
                <a:close/>
              </a:path>
              <a:path w="2715895" h="2931160">
                <a:moveTo>
                  <a:pt x="1523606" y="2749829"/>
                </a:moveTo>
                <a:lnTo>
                  <a:pt x="1447927" y="2740964"/>
                </a:lnTo>
                <a:lnTo>
                  <a:pt x="1444967" y="2766199"/>
                </a:lnTo>
                <a:lnTo>
                  <a:pt x="1520647" y="2775051"/>
                </a:lnTo>
                <a:lnTo>
                  <a:pt x="1523606" y="2749829"/>
                </a:lnTo>
                <a:close/>
              </a:path>
              <a:path w="2715895" h="2931160">
                <a:moveTo>
                  <a:pt x="1581010" y="1144066"/>
                </a:moveTo>
                <a:lnTo>
                  <a:pt x="1518196" y="1100924"/>
                </a:lnTo>
                <a:lnTo>
                  <a:pt x="1503819" y="1121867"/>
                </a:lnTo>
                <a:lnTo>
                  <a:pt x="1566633" y="1164996"/>
                </a:lnTo>
                <a:lnTo>
                  <a:pt x="1581010" y="1144066"/>
                </a:lnTo>
                <a:close/>
              </a:path>
              <a:path w="2715895" h="2931160">
                <a:moveTo>
                  <a:pt x="1590268" y="408940"/>
                </a:moveTo>
                <a:lnTo>
                  <a:pt x="1582051" y="384898"/>
                </a:lnTo>
                <a:lnTo>
                  <a:pt x="1509941" y="409524"/>
                </a:lnTo>
                <a:lnTo>
                  <a:pt x="1518145" y="433552"/>
                </a:lnTo>
                <a:lnTo>
                  <a:pt x="1590268" y="408940"/>
                </a:lnTo>
                <a:close/>
              </a:path>
              <a:path w="2715895" h="2931160">
                <a:moveTo>
                  <a:pt x="1619046" y="772756"/>
                </a:moveTo>
                <a:lnTo>
                  <a:pt x="1543964" y="759790"/>
                </a:lnTo>
                <a:lnTo>
                  <a:pt x="1539646" y="784821"/>
                </a:lnTo>
                <a:lnTo>
                  <a:pt x="1614728" y="797788"/>
                </a:lnTo>
                <a:lnTo>
                  <a:pt x="1619046" y="772756"/>
                </a:lnTo>
                <a:close/>
              </a:path>
              <a:path w="2715895" h="2931160">
                <a:moveTo>
                  <a:pt x="1624520" y="2761627"/>
                </a:moveTo>
                <a:lnTo>
                  <a:pt x="1548828" y="2752775"/>
                </a:lnTo>
                <a:lnTo>
                  <a:pt x="1545882" y="2777998"/>
                </a:lnTo>
                <a:lnTo>
                  <a:pt x="1621561" y="2786862"/>
                </a:lnTo>
                <a:lnTo>
                  <a:pt x="1624520" y="2761627"/>
                </a:lnTo>
                <a:close/>
              </a:path>
              <a:path w="2715895" h="2931160">
                <a:moveTo>
                  <a:pt x="1664766" y="1201572"/>
                </a:moveTo>
                <a:lnTo>
                  <a:pt x="1601952" y="1158443"/>
                </a:lnTo>
                <a:lnTo>
                  <a:pt x="1587563" y="1179372"/>
                </a:lnTo>
                <a:lnTo>
                  <a:pt x="1650377" y="1222514"/>
                </a:lnTo>
                <a:lnTo>
                  <a:pt x="1664766" y="1201572"/>
                </a:lnTo>
                <a:close/>
              </a:path>
              <a:path w="2715895" h="2931160">
                <a:moveTo>
                  <a:pt x="1686420" y="376123"/>
                </a:moveTo>
                <a:lnTo>
                  <a:pt x="1678216" y="352082"/>
                </a:lnTo>
                <a:lnTo>
                  <a:pt x="1606092" y="376694"/>
                </a:lnTo>
                <a:lnTo>
                  <a:pt x="1614297" y="400735"/>
                </a:lnTo>
                <a:lnTo>
                  <a:pt x="1686420" y="376123"/>
                </a:lnTo>
                <a:close/>
              </a:path>
              <a:path w="2715895" h="2931160">
                <a:moveTo>
                  <a:pt x="1719173" y="790041"/>
                </a:moveTo>
                <a:lnTo>
                  <a:pt x="1644078" y="777074"/>
                </a:lnTo>
                <a:lnTo>
                  <a:pt x="1639760" y="802106"/>
                </a:lnTo>
                <a:lnTo>
                  <a:pt x="1714842" y="815073"/>
                </a:lnTo>
                <a:lnTo>
                  <a:pt x="1719173" y="790041"/>
                </a:lnTo>
                <a:close/>
              </a:path>
              <a:path w="2715895" h="2931160">
                <a:moveTo>
                  <a:pt x="1725422" y="2773438"/>
                </a:moveTo>
                <a:lnTo>
                  <a:pt x="1649742" y="2764586"/>
                </a:lnTo>
                <a:lnTo>
                  <a:pt x="1646796" y="2789809"/>
                </a:lnTo>
                <a:lnTo>
                  <a:pt x="1722475" y="2798661"/>
                </a:lnTo>
                <a:lnTo>
                  <a:pt x="1725422" y="2773438"/>
                </a:lnTo>
                <a:close/>
              </a:path>
              <a:path w="2715895" h="2931160">
                <a:moveTo>
                  <a:pt x="1748510" y="1259090"/>
                </a:moveTo>
                <a:lnTo>
                  <a:pt x="1685696" y="1215948"/>
                </a:lnTo>
                <a:lnTo>
                  <a:pt x="1671320" y="1236891"/>
                </a:lnTo>
                <a:lnTo>
                  <a:pt x="1734134" y="1280033"/>
                </a:lnTo>
                <a:lnTo>
                  <a:pt x="1748510" y="1259090"/>
                </a:lnTo>
                <a:close/>
              </a:path>
              <a:path w="2715895" h="2931160">
                <a:moveTo>
                  <a:pt x="1782572" y="343306"/>
                </a:moveTo>
                <a:lnTo>
                  <a:pt x="1774367" y="319265"/>
                </a:lnTo>
                <a:lnTo>
                  <a:pt x="1702244" y="343877"/>
                </a:lnTo>
                <a:lnTo>
                  <a:pt x="1710448" y="367919"/>
                </a:lnTo>
                <a:lnTo>
                  <a:pt x="1782572" y="343306"/>
                </a:lnTo>
                <a:close/>
              </a:path>
              <a:path w="2715895" h="2931160">
                <a:moveTo>
                  <a:pt x="1819287" y="807339"/>
                </a:moveTo>
                <a:lnTo>
                  <a:pt x="1744205" y="794372"/>
                </a:lnTo>
                <a:lnTo>
                  <a:pt x="1739874" y="819404"/>
                </a:lnTo>
                <a:lnTo>
                  <a:pt x="1814969" y="832370"/>
                </a:lnTo>
                <a:lnTo>
                  <a:pt x="1819287" y="807339"/>
                </a:lnTo>
                <a:close/>
              </a:path>
              <a:path w="2715895" h="2931160">
                <a:moveTo>
                  <a:pt x="1826336" y="2785249"/>
                </a:moveTo>
                <a:lnTo>
                  <a:pt x="1750656" y="2776385"/>
                </a:lnTo>
                <a:lnTo>
                  <a:pt x="1747697" y="2801620"/>
                </a:lnTo>
                <a:lnTo>
                  <a:pt x="1823389" y="2810472"/>
                </a:lnTo>
                <a:lnTo>
                  <a:pt x="1826336" y="2785249"/>
                </a:lnTo>
                <a:close/>
              </a:path>
              <a:path w="2715895" h="2931160">
                <a:moveTo>
                  <a:pt x="1832267" y="1316609"/>
                </a:moveTo>
                <a:lnTo>
                  <a:pt x="1769452" y="1273467"/>
                </a:lnTo>
                <a:lnTo>
                  <a:pt x="1755076" y="1294409"/>
                </a:lnTo>
                <a:lnTo>
                  <a:pt x="1817890" y="1337538"/>
                </a:lnTo>
                <a:lnTo>
                  <a:pt x="1832267" y="1316609"/>
                </a:lnTo>
                <a:close/>
              </a:path>
              <a:path w="2715895" h="2931160">
                <a:moveTo>
                  <a:pt x="1878723" y="310476"/>
                </a:moveTo>
                <a:lnTo>
                  <a:pt x="1870519" y="286448"/>
                </a:lnTo>
                <a:lnTo>
                  <a:pt x="1798396" y="311061"/>
                </a:lnTo>
                <a:lnTo>
                  <a:pt x="1806613" y="335102"/>
                </a:lnTo>
                <a:lnTo>
                  <a:pt x="1878723" y="310476"/>
                </a:lnTo>
                <a:close/>
              </a:path>
              <a:path w="2715895" h="2931160">
                <a:moveTo>
                  <a:pt x="1916023" y="1374114"/>
                </a:moveTo>
                <a:lnTo>
                  <a:pt x="1853209" y="1330985"/>
                </a:lnTo>
                <a:lnTo>
                  <a:pt x="1838833" y="1351927"/>
                </a:lnTo>
                <a:lnTo>
                  <a:pt x="1901647" y="1395056"/>
                </a:lnTo>
                <a:lnTo>
                  <a:pt x="1916023" y="1374114"/>
                </a:lnTo>
                <a:close/>
              </a:path>
              <a:path w="2715895" h="2931160">
                <a:moveTo>
                  <a:pt x="1919401" y="824623"/>
                </a:moveTo>
                <a:lnTo>
                  <a:pt x="1844319" y="811657"/>
                </a:lnTo>
                <a:lnTo>
                  <a:pt x="1840001" y="836688"/>
                </a:lnTo>
                <a:lnTo>
                  <a:pt x="1915083" y="849655"/>
                </a:lnTo>
                <a:lnTo>
                  <a:pt x="1919401" y="824623"/>
                </a:lnTo>
                <a:close/>
              </a:path>
              <a:path w="2715895" h="2931160">
                <a:moveTo>
                  <a:pt x="1927250" y="2797060"/>
                </a:moveTo>
                <a:lnTo>
                  <a:pt x="1851571" y="2788196"/>
                </a:lnTo>
                <a:lnTo>
                  <a:pt x="1848612" y="2813431"/>
                </a:lnTo>
                <a:lnTo>
                  <a:pt x="1924304" y="2822283"/>
                </a:lnTo>
                <a:lnTo>
                  <a:pt x="1927250" y="2797060"/>
                </a:lnTo>
                <a:close/>
              </a:path>
              <a:path w="2715895" h="2931160">
                <a:moveTo>
                  <a:pt x="1974875" y="277660"/>
                </a:moveTo>
                <a:lnTo>
                  <a:pt x="1966671" y="253619"/>
                </a:lnTo>
                <a:lnTo>
                  <a:pt x="1894560" y="278244"/>
                </a:lnTo>
                <a:lnTo>
                  <a:pt x="1902764" y="302272"/>
                </a:lnTo>
                <a:lnTo>
                  <a:pt x="1974875" y="277660"/>
                </a:lnTo>
                <a:close/>
              </a:path>
              <a:path w="2715895" h="2931160">
                <a:moveTo>
                  <a:pt x="1999780" y="1431632"/>
                </a:moveTo>
                <a:lnTo>
                  <a:pt x="1936965" y="1388503"/>
                </a:lnTo>
                <a:lnTo>
                  <a:pt x="1922576" y="1409433"/>
                </a:lnTo>
                <a:lnTo>
                  <a:pt x="1985403" y="1452575"/>
                </a:lnTo>
                <a:lnTo>
                  <a:pt x="1999780" y="1431632"/>
                </a:lnTo>
                <a:close/>
              </a:path>
              <a:path w="2715895" h="2931160">
                <a:moveTo>
                  <a:pt x="2019528" y="841908"/>
                </a:moveTo>
                <a:lnTo>
                  <a:pt x="1944433" y="828941"/>
                </a:lnTo>
                <a:lnTo>
                  <a:pt x="1940115" y="853973"/>
                </a:lnTo>
                <a:lnTo>
                  <a:pt x="2015197" y="866940"/>
                </a:lnTo>
                <a:lnTo>
                  <a:pt x="2019528" y="841908"/>
                </a:lnTo>
                <a:close/>
              </a:path>
              <a:path w="2715895" h="2931160">
                <a:moveTo>
                  <a:pt x="2028164" y="2808859"/>
                </a:moveTo>
                <a:lnTo>
                  <a:pt x="1952472" y="2800007"/>
                </a:lnTo>
                <a:lnTo>
                  <a:pt x="1949526" y="2825229"/>
                </a:lnTo>
                <a:lnTo>
                  <a:pt x="2025205" y="2834094"/>
                </a:lnTo>
                <a:lnTo>
                  <a:pt x="2028164" y="2808859"/>
                </a:lnTo>
                <a:close/>
              </a:path>
              <a:path w="2715895" h="2931160">
                <a:moveTo>
                  <a:pt x="2071027" y="244843"/>
                </a:moveTo>
                <a:lnTo>
                  <a:pt x="2062822" y="220802"/>
                </a:lnTo>
                <a:lnTo>
                  <a:pt x="1990712" y="245414"/>
                </a:lnTo>
                <a:lnTo>
                  <a:pt x="1998916" y="269455"/>
                </a:lnTo>
                <a:lnTo>
                  <a:pt x="2071027" y="244843"/>
                </a:lnTo>
                <a:close/>
              </a:path>
              <a:path w="2715895" h="2931160">
                <a:moveTo>
                  <a:pt x="2083523" y="1489151"/>
                </a:moveTo>
                <a:lnTo>
                  <a:pt x="2020709" y="1446009"/>
                </a:lnTo>
                <a:lnTo>
                  <a:pt x="2006333" y="1466951"/>
                </a:lnTo>
                <a:lnTo>
                  <a:pt x="2069147" y="1510080"/>
                </a:lnTo>
                <a:lnTo>
                  <a:pt x="2083523" y="1489151"/>
                </a:lnTo>
                <a:close/>
              </a:path>
              <a:path w="2715895" h="2931160">
                <a:moveTo>
                  <a:pt x="2119642" y="859205"/>
                </a:moveTo>
                <a:lnTo>
                  <a:pt x="2044560" y="846239"/>
                </a:lnTo>
                <a:lnTo>
                  <a:pt x="2040229" y="871270"/>
                </a:lnTo>
                <a:lnTo>
                  <a:pt x="2115324" y="884237"/>
                </a:lnTo>
                <a:lnTo>
                  <a:pt x="2119642" y="859205"/>
                </a:lnTo>
                <a:close/>
              </a:path>
              <a:path w="2715895" h="2931160">
                <a:moveTo>
                  <a:pt x="2129078" y="2820670"/>
                </a:moveTo>
                <a:lnTo>
                  <a:pt x="2053386" y="2811818"/>
                </a:lnTo>
                <a:lnTo>
                  <a:pt x="2050440" y="2837040"/>
                </a:lnTo>
                <a:lnTo>
                  <a:pt x="2126119" y="2845892"/>
                </a:lnTo>
                <a:lnTo>
                  <a:pt x="2129078" y="2820670"/>
                </a:lnTo>
                <a:close/>
              </a:path>
              <a:path w="2715895" h="2931160">
                <a:moveTo>
                  <a:pt x="2167178" y="212026"/>
                </a:moveTo>
                <a:lnTo>
                  <a:pt x="2158974" y="187985"/>
                </a:lnTo>
                <a:lnTo>
                  <a:pt x="2086864" y="212598"/>
                </a:lnTo>
                <a:lnTo>
                  <a:pt x="2095068" y="236639"/>
                </a:lnTo>
                <a:lnTo>
                  <a:pt x="2167178" y="212026"/>
                </a:lnTo>
                <a:close/>
              </a:path>
              <a:path w="2715895" h="2931160">
                <a:moveTo>
                  <a:pt x="2167280" y="1546656"/>
                </a:moveTo>
                <a:lnTo>
                  <a:pt x="2104466" y="1503527"/>
                </a:lnTo>
                <a:lnTo>
                  <a:pt x="2090089" y="1524469"/>
                </a:lnTo>
                <a:lnTo>
                  <a:pt x="2152904" y="1567599"/>
                </a:lnTo>
                <a:lnTo>
                  <a:pt x="2167280" y="1546656"/>
                </a:lnTo>
                <a:close/>
              </a:path>
              <a:path w="2715895" h="2931160">
                <a:moveTo>
                  <a:pt x="2219756" y="876490"/>
                </a:moveTo>
                <a:lnTo>
                  <a:pt x="2144674" y="863523"/>
                </a:lnTo>
                <a:lnTo>
                  <a:pt x="2140356" y="888555"/>
                </a:lnTo>
                <a:lnTo>
                  <a:pt x="2215438" y="901522"/>
                </a:lnTo>
                <a:lnTo>
                  <a:pt x="2219756" y="876490"/>
                </a:lnTo>
                <a:close/>
              </a:path>
              <a:path w="2715895" h="2931160">
                <a:moveTo>
                  <a:pt x="2229980" y="2832481"/>
                </a:moveTo>
                <a:lnTo>
                  <a:pt x="2154301" y="2823616"/>
                </a:lnTo>
                <a:lnTo>
                  <a:pt x="2151354" y="2848851"/>
                </a:lnTo>
                <a:lnTo>
                  <a:pt x="2227034" y="2857703"/>
                </a:lnTo>
                <a:lnTo>
                  <a:pt x="2229980" y="2832481"/>
                </a:lnTo>
                <a:close/>
              </a:path>
              <a:path w="2715895" h="2931160">
                <a:moveTo>
                  <a:pt x="2251037" y="1604175"/>
                </a:moveTo>
                <a:lnTo>
                  <a:pt x="2188222" y="1561045"/>
                </a:lnTo>
                <a:lnTo>
                  <a:pt x="2173846" y="1581975"/>
                </a:lnTo>
                <a:lnTo>
                  <a:pt x="2236660" y="1625117"/>
                </a:lnTo>
                <a:lnTo>
                  <a:pt x="2251037" y="1604175"/>
                </a:lnTo>
                <a:close/>
              </a:path>
              <a:path w="2715895" h="2931160">
                <a:moveTo>
                  <a:pt x="2263330" y="179197"/>
                </a:moveTo>
                <a:lnTo>
                  <a:pt x="2255126" y="155155"/>
                </a:lnTo>
                <a:lnTo>
                  <a:pt x="2183015" y="179781"/>
                </a:lnTo>
                <a:lnTo>
                  <a:pt x="2191220" y="203809"/>
                </a:lnTo>
                <a:lnTo>
                  <a:pt x="2263330" y="179197"/>
                </a:lnTo>
                <a:close/>
              </a:path>
              <a:path w="2715895" h="2931160">
                <a:moveTo>
                  <a:pt x="2319883" y="893775"/>
                </a:moveTo>
                <a:lnTo>
                  <a:pt x="2244788" y="880808"/>
                </a:lnTo>
                <a:lnTo>
                  <a:pt x="2240470" y="905840"/>
                </a:lnTo>
                <a:lnTo>
                  <a:pt x="2315553" y="918806"/>
                </a:lnTo>
                <a:lnTo>
                  <a:pt x="2319883" y="893775"/>
                </a:lnTo>
                <a:close/>
              </a:path>
              <a:path w="2715895" h="2931160">
                <a:moveTo>
                  <a:pt x="2330894" y="2844292"/>
                </a:moveTo>
                <a:lnTo>
                  <a:pt x="2255215" y="2835427"/>
                </a:lnTo>
                <a:lnTo>
                  <a:pt x="2252256" y="2860662"/>
                </a:lnTo>
                <a:lnTo>
                  <a:pt x="2327948" y="2869514"/>
                </a:lnTo>
                <a:lnTo>
                  <a:pt x="2330894" y="2844292"/>
                </a:lnTo>
                <a:close/>
              </a:path>
              <a:path w="2715895" h="2931160">
                <a:moveTo>
                  <a:pt x="2334793" y="1661693"/>
                </a:moveTo>
                <a:lnTo>
                  <a:pt x="2271979" y="1618551"/>
                </a:lnTo>
                <a:lnTo>
                  <a:pt x="2257602" y="1639493"/>
                </a:lnTo>
                <a:lnTo>
                  <a:pt x="2320417" y="1682623"/>
                </a:lnTo>
                <a:lnTo>
                  <a:pt x="2334793" y="1661693"/>
                </a:lnTo>
                <a:close/>
              </a:path>
              <a:path w="2715895" h="2931160">
                <a:moveTo>
                  <a:pt x="2359482" y="146380"/>
                </a:moveTo>
                <a:lnTo>
                  <a:pt x="2351278" y="122339"/>
                </a:lnTo>
                <a:lnTo>
                  <a:pt x="2279167" y="146951"/>
                </a:lnTo>
                <a:lnTo>
                  <a:pt x="2287371" y="170992"/>
                </a:lnTo>
                <a:lnTo>
                  <a:pt x="2359482" y="146380"/>
                </a:lnTo>
                <a:close/>
              </a:path>
              <a:path w="2715895" h="2931160">
                <a:moveTo>
                  <a:pt x="2418550" y="1719199"/>
                </a:moveTo>
                <a:lnTo>
                  <a:pt x="2355723" y="1676069"/>
                </a:lnTo>
                <a:lnTo>
                  <a:pt x="2341346" y="1697012"/>
                </a:lnTo>
                <a:lnTo>
                  <a:pt x="2404160" y="1740141"/>
                </a:lnTo>
                <a:lnTo>
                  <a:pt x="2418550" y="1719199"/>
                </a:lnTo>
                <a:close/>
              </a:path>
              <a:path w="2715895" h="2931160">
                <a:moveTo>
                  <a:pt x="2419997" y="911072"/>
                </a:moveTo>
                <a:lnTo>
                  <a:pt x="2344915" y="898105"/>
                </a:lnTo>
                <a:lnTo>
                  <a:pt x="2340584" y="923137"/>
                </a:lnTo>
                <a:lnTo>
                  <a:pt x="2415679" y="936104"/>
                </a:lnTo>
                <a:lnTo>
                  <a:pt x="2419997" y="911072"/>
                </a:lnTo>
                <a:close/>
              </a:path>
              <a:path w="2715895" h="2931160">
                <a:moveTo>
                  <a:pt x="2431808" y="2856090"/>
                </a:moveTo>
                <a:lnTo>
                  <a:pt x="2356129" y="2847238"/>
                </a:lnTo>
                <a:lnTo>
                  <a:pt x="2353170" y="2872460"/>
                </a:lnTo>
                <a:lnTo>
                  <a:pt x="2428862" y="2881325"/>
                </a:lnTo>
                <a:lnTo>
                  <a:pt x="2431808" y="2856090"/>
                </a:lnTo>
                <a:close/>
              </a:path>
              <a:path w="2715895" h="2931160">
                <a:moveTo>
                  <a:pt x="2455634" y="113563"/>
                </a:moveTo>
                <a:lnTo>
                  <a:pt x="2447429" y="89522"/>
                </a:lnTo>
                <a:lnTo>
                  <a:pt x="2375319" y="114134"/>
                </a:lnTo>
                <a:lnTo>
                  <a:pt x="2383523" y="138176"/>
                </a:lnTo>
                <a:lnTo>
                  <a:pt x="2455634" y="113563"/>
                </a:lnTo>
                <a:close/>
              </a:path>
              <a:path w="2715895" h="2931160">
                <a:moveTo>
                  <a:pt x="2502293" y="1776717"/>
                </a:moveTo>
                <a:lnTo>
                  <a:pt x="2439479" y="1733588"/>
                </a:lnTo>
                <a:lnTo>
                  <a:pt x="2425103" y="1754517"/>
                </a:lnTo>
                <a:lnTo>
                  <a:pt x="2487917" y="1797659"/>
                </a:lnTo>
                <a:lnTo>
                  <a:pt x="2502293" y="1776717"/>
                </a:lnTo>
                <a:close/>
              </a:path>
              <a:path w="2715895" h="2931160">
                <a:moveTo>
                  <a:pt x="2520111" y="928357"/>
                </a:moveTo>
                <a:lnTo>
                  <a:pt x="2445029" y="915390"/>
                </a:lnTo>
                <a:lnTo>
                  <a:pt x="2440698" y="940422"/>
                </a:lnTo>
                <a:lnTo>
                  <a:pt x="2515793" y="953389"/>
                </a:lnTo>
                <a:lnTo>
                  <a:pt x="2520111" y="928357"/>
                </a:lnTo>
                <a:close/>
              </a:path>
              <a:path w="2715895" h="2931160">
                <a:moveTo>
                  <a:pt x="2532723" y="2867901"/>
                </a:moveTo>
                <a:lnTo>
                  <a:pt x="2457031" y="2859049"/>
                </a:lnTo>
                <a:lnTo>
                  <a:pt x="2454084" y="2884271"/>
                </a:lnTo>
                <a:lnTo>
                  <a:pt x="2529763" y="2893123"/>
                </a:lnTo>
                <a:lnTo>
                  <a:pt x="2532723" y="2867901"/>
                </a:lnTo>
                <a:close/>
              </a:path>
              <a:path w="2715895" h="2931160">
                <a:moveTo>
                  <a:pt x="2551798" y="80733"/>
                </a:moveTo>
                <a:lnTo>
                  <a:pt x="2543581" y="56705"/>
                </a:lnTo>
                <a:lnTo>
                  <a:pt x="2471470" y="81318"/>
                </a:lnTo>
                <a:lnTo>
                  <a:pt x="2479675" y="105359"/>
                </a:lnTo>
                <a:lnTo>
                  <a:pt x="2551798" y="80733"/>
                </a:lnTo>
                <a:close/>
              </a:path>
              <a:path w="2715895" h="2931160">
                <a:moveTo>
                  <a:pt x="2586050" y="1834235"/>
                </a:moveTo>
                <a:lnTo>
                  <a:pt x="2523236" y="1791093"/>
                </a:lnTo>
                <a:lnTo>
                  <a:pt x="2508859" y="1812036"/>
                </a:lnTo>
                <a:lnTo>
                  <a:pt x="2571673" y="1855177"/>
                </a:lnTo>
                <a:lnTo>
                  <a:pt x="2586050" y="1834235"/>
                </a:lnTo>
                <a:close/>
              </a:path>
              <a:path w="2715895" h="2931160">
                <a:moveTo>
                  <a:pt x="2620238" y="945642"/>
                </a:moveTo>
                <a:lnTo>
                  <a:pt x="2545143" y="932675"/>
                </a:lnTo>
                <a:lnTo>
                  <a:pt x="2540825" y="957707"/>
                </a:lnTo>
                <a:lnTo>
                  <a:pt x="2615908" y="970673"/>
                </a:lnTo>
                <a:lnTo>
                  <a:pt x="2620238" y="945642"/>
                </a:lnTo>
                <a:close/>
              </a:path>
              <a:path w="2715895" h="2931160">
                <a:moveTo>
                  <a:pt x="2633637" y="2879712"/>
                </a:moveTo>
                <a:lnTo>
                  <a:pt x="2557945" y="2870847"/>
                </a:lnTo>
                <a:lnTo>
                  <a:pt x="2554998" y="2896082"/>
                </a:lnTo>
                <a:lnTo>
                  <a:pt x="2630678" y="2904934"/>
                </a:lnTo>
                <a:lnTo>
                  <a:pt x="2633637" y="2879712"/>
                </a:lnTo>
                <a:close/>
              </a:path>
              <a:path w="2715895" h="2931160">
                <a:moveTo>
                  <a:pt x="2715501" y="2902077"/>
                </a:moveTo>
                <a:lnTo>
                  <a:pt x="2644241" y="2855379"/>
                </a:lnTo>
                <a:lnTo>
                  <a:pt x="2635389" y="2931058"/>
                </a:lnTo>
                <a:lnTo>
                  <a:pt x="2715501" y="2902077"/>
                </a:lnTo>
                <a:close/>
              </a:path>
              <a:path w="2715895" h="2931160">
                <a:moveTo>
                  <a:pt x="2715501" y="1938528"/>
                </a:moveTo>
                <a:lnTo>
                  <a:pt x="2701201" y="1912683"/>
                </a:lnTo>
                <a:lnTo>
                  <a:pt x="2674251" y="1863991"/>
                </a:lnTo>
                <a:lnTo>
                  <a:pt x="2659875" y="1884921"/>
                </a:lnTo>
                <a:lnTo>
                  <a:pt x="2606992" y="1848612"/>
                </a:lnTo>
                <a:lnTo>
                  <a:pt x="2592616" y="1869554"/>
                </a:lnTo>
                <a:lnTo>
                  <a:pt x="2645486" y="1905863"/>
                </a:lnTo>
                <a:lnTo>
                  <a:pt x="2631109" y="1926805"/>
                </a:lnTo>
                <a:lnTo>
                  <a:pt x="2715501" y="1938528"/>
                </a:lnTo>
                <a:close/>
              </a:path>
              <a:path w="2715895" h="2931160">
                <a:moveTo>
                  <a:pt x="2715501" y="974991"/>
                </a:moveTo>
                <a:lnTo>
                  <a:pt x="2681516" y="949972"/>
                </a:lnTo>
                <a:lnTo>
                  <a:pt x="2646896" y="924471"/>
                </a:lnTo>
                <a:lnTo>
                  <a:pt x="2633929" y="999566"/>
                </a:lnTo>
                <a:lnTo>
                  <a:pt x="2709824" y="976693"/>
                </a:lnTo>
                <a:lnTo>
                  <a:pt x="2715501" y="974991"/>
                </a:lnTo>
                <a:close/>
              </a:path>
              <a:path w="2715895" h="2931160">
                <a:moveTo>
                  <a:pt x="2715501" y="11442"/>
                </a:moveTo>
                <a:lnTo>
                  <a:pt x="2631071" y="0"/>
                </a:lnTo>
                <a:lnTo>
                  <a:pt x="2639276" y="24041"/>
                </a:lnTo>
                <a:lnTo>
                  <a:pt x="2567622" y="48501"/>
                </a:lnTo>
                <a:lnTo>
                  <a:pt x="2575826" y="72529"/>
                </a:lnTo>
                <a:lnTo>
                  <a:pt x="2647480" y="48082"/>
                </a:lnTo>
                <a:lnTo>
                  <a:pt x="2655684" y="72110"/>
                </a:lnTo>
                <a:lnTo>
                  <a:pt x="2703233" y="23876"/>
                </a:lnTo>
                <a:lnTo>
                  <a:pt x="2715501" y="11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ML</a:t>
            </a:r>
            <a:r>
              <a:rPr spc="145" dirty="0"/>
              <a:t> </a:t>
            </a:r>
            <a:r>
              <a:rPr dirty="0"/>
              <a:t>Solution</a:t>
            </a:r>
            <a:r>
              <a:rPr spc="155" dirty="0"/>
              <a:t> </a:t>
            </a:r>
            <a:r>
              <a:rPr dirty="0"/>
              <a:t>Core</a:t>
            </a:r>
            <a:r>
              <a:rPr spc="160" dirty="0"/>
              <a:t> </a:t>
            </a:r>
            <a:r>
              <a:rPr dirty="0"/>
              <a:t>Tasks</a:t>
            </a:r>
            <a:r>
              <a:rPr spc="145" dirty="0"/>
              <a:t> </a:t>
            </a:r>
            <a:r>
              <a:rPr dirty="0"/>
              <a:t>–</a:t>
            </a:r>
            <a:r>
              <a:rPr spc="165" dirty="0"/>
              <a:t> </a:t>
            </a:r>
            <a:r>
              <a:rPr dirty="0"/>
              <a:t>Creating</a:t>
            </a:r>
            <a:r>
              <a:rPr spc="150" dirty="0"/>
              <a:t> </a:t>
            </a:r>
            <a:r>
              <a:rPr dirty="0"/>
              <a:t>Pipelines</a:t>
            </a:r>
            <a:r>
              <a:rPr spc="135" dirty="0"/>
              <a:t> </a:t>
            </a:r>
            <a:r>
              <a:rPr dirty="0"/>
              <a:t>–</a:t>
            </a:r>
            <a:r>
              <a:rPr spc="160" dirty="0"/>
              <a:t> </a:t>
            </a:r>
            <a:r>
              <a:rPr dirty="0"/>
              <a:t>Regression</a:t>
            </a:r>
            <a:r>
              <a:rPr spc="155" dirty="0"/>
              <a:t> </a:t>
            </a:r>
            <a:r>
              <a:rPr spc="-10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17857" y="1527047"/>
            <a:ext cx="11008360" cy="5020945"/>
            <a:chOff x="717857" y="1527047"/>
            <a:chExt cx="11008360" cy="50209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1527047"/>
              <a:ext cx="4779264" cy="49834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32144" y="3946719"/>
              <a:ext cx="2297430" cy="762000"/>
            </a:xfrm>
            <a:custGeom>
              <a:avLst/>
              <a:gdLst/>
              <a:ahLst/>
              <a:cxnLst/>
              <a:rect l="l" t="t" r="r" b="b"/>
              <a:pathLst>
                <a:path w="2297430" h="762000">
                  <a:moveTo>
                    <a:pt x="0" y="381000"/>
                  </a:moveTo>
                  <a:lnTo>
                    <a:pt x="8303" y="334948"/>
                  </a:lnTo>
                  <a:lnTo>
                    <a:pt x="32573" y="290528"/>
                  </a:lnTo>
                  <a:lnTo>
                    <a:pt x="71848" y="248056"/>
                  </a:lnTo>
                  <a:lnTo>
                    <a:pt x="125167" y="207853"/>
                  </a:lnTo>
                  <a:lnTo>
                    <a:pt x="191569" y="170237"/>
                  </a:lnTo>
                  <a:lnTo>
                    <a:pt x="229376" y="152498"/>
                  </a:lnTo>
                  <a:lnTo>
                    <a:pt x="270094" y="135526"/>
                  </a:lnTo>
                  <a:lnTo>
                    <a:pt x="313602" y="119360"/>
                  </a:lnTo>
                  <a:lnTo>
                    <a:pt x="359779" y="104040"/>
                  </a:lnTo>
                  <a:lnTo>
                    <a:pt x="408507" y="89606"/>
                  </a:lnTo>
                  <a:lnTo>
                    <a:pt x="459665" y="76097"/>
                  </a:lnTo>
                  <a:lnTo>
                    <a:pt x="513133" y="63555"/>
                  </a:lnTo>
                  <a:lnTo>
                    <a:pt x="568790" y="52017"/>
                  </a:lnTo>
                  <a:lnTo>
                    <a:pt x="626517" y="41525"/>
                  </a:lnTo>
                  <a:lnTo>
                    <a:pt x="686194" y="32118"/>
                  </a:lnTo>
                  <a:lnTo>
                    <a:pt x="747699" y="23836"/>
                  </a:lnTo>
                  <a:lnTo>
                    <a:pt x="810914" y="16719"/>
                  </a:lnTo>
                  <a:lnTo>
                    <a:pt x="875718" y="10806"/>
                  </a:lnTo>
                  <a:lnTo>
                    <a:pt x="941990" y="6138"/>
                  </a:lnTo>
                  <a:lnTo>
                    <a:pt x="1009612" y="2754"/>
                  </a:lnTo>
                  <a:lnTo>
                    <a:pt x="1078462" y="695"/>
                  </a:lnTo>
                  <a:lnTo>
                    <a:pt x="1148421" y="0"/>
                  </a:lnTo>
                  <a:lnTo>
                    <a:pt x="1218379" y="695"/>
                  </a:lnTo>
                  <a:lnTo>
                    <a:pt x="1287229" y="2754"/>
                  </a:lnTo>
                  <a:lnTo>
                    <a:pt x="1354851" y="6138"/>
                  </a:lnTo>
                  <a:lnTo>
                    <a:pt x="1421123" y="10806"/>
                  </a:lnTo>
                  <a:lnTo>
                    <a:pt x="1485927" y="16719"/>
                  </a:lnTo>
                  <a:lnTo>
                    <a:pt x="1549142" y="23836"/>
                  </a:lnTo>
                  <a:lnTo>
                    <a:pt x="1610647" y="32118"/>
                  </a:lnTo>
                  <a:lnTo>
                    <a:pt x="1670324" y="41525"/>
                  </a:lnTo>
                  <a:lnTo>
                    <a:pt x="1728050" y="52017"/>
                  </a:lnTo>
                  <a:lnTo>
                    <a:pt x="1783708" y="63555"/>
                  </a:lnTo>
                  <a:lnTo>
                    <a:pt x="1837175" y="76097"/>
                  </a:lnTo>
                  <a:lnTo>
                    <a:pt x="1888333" y="89606"/>
                  </a:lnTo>
                  <a:lnTo>
                    <a:pt x="1937061" y="104040"/>
                  </a:lnTo>
                  <a:lnTo>
                    <a:pt x="1983239" y="119360"/>
                  </a:lnTo>
                  <a:lnTo>
                    <a:pt x="2026747" y="135526"/>
                  </a:lnTo>
                  <a:lnTo>
                    <a:pt x="2067465" y="152498"/>
                  </a:lnTo>
                  <a:lnTo>
                    <a:pt x="2105272" y="170237"/>
                  </a:lnTo>
                  <a:lnTo>
                    <a:pt x="2140048" y="188702"/>
                  </a:lnTo>
                  <a:lnTo>
                    <a:pt x="2200029" y="227651"/>
                  </a:lnTo>
                  <a:lnTo>
                    <a:pt x="2246446" y="269028"/>
                  </a:lnTo>
                  <a:lnTo>
                    <a:pt x="2278339" y="312514"/>
                  </a:lnTo>
                  <a:lnTo>
                    <a:pt x="2294746" y="357790"/>
                  </a:lnTo>
                  <a:lnTo>
                    <a:pt x="2296842" y="381000"/>
                  </a:lnTo>
                  <a:lnTo>
                    <a:pt x="2294746" y="404209"/>
                  </a:lnTo>
                  <a:lnTo>
                    <a:pt x="2278339" y="449485"/>
                  </a:lnTo>
                  <a:lnTo>
                    <a:pt x="2246446" y="492971"/>
                  </a:lnTo>
                  <a:lnTo>
                    <a:pt x="2200029" y="534348"/>
                  </a:lnTo>
                  <a:lnTo>
                    <a:pt x="2140048" y="573298"/>
                  </a:lnTo>
                  <a:lnTo>
                    <a:pt x="2105272" y="591762"/>
                  </a:lnTo>
                  <a:lnTo>
                    <a:pt x="2067465" y="609501"/>
                  </a:lnTo>
                  <a:lnTo>
                    <a:pt x="2026747" y="626473"/>
                  </a:lnTo>
                  <a:lnTo>
                    <a:pt x="1983239" y="642639"/>
                  </a:lnTo>
                  <a:lnTo>
                    <a:pt x="1937061" y="657959"/>
                  </a:lnTo>
                  <a:lnTo>
                    <a:pt x="1888333" y="672393"/>
                  </a:lnTo>
                  <a:lnTo>
                    <a:pt x="1837175" y="685902"/>
                  </a:lnTo>
                  <a:lnTo>
                    <a:pt x="1783708" y="698444"/>
                  </a:lnTo>
                  <a:lnTo>
                    <a:pt x="1728050" y="709982"/>
                  </a:lnTo>
                  <a:lnTo>
                    <a:pt x="1670324" y="720474"/>
                  </a:lnTo>
                  <a:lnTo>
                    <a:pt x="1610647" y="729881"/>
                  </a:lnTo>
                  <a:lnTo>
                    <a:pt x="1549142" y="738163"/>
                  </a:lnTo>
                  <a:lnTo>
                    <a:pt x="1485927" y="745280"/>
                  </a:lnTo>
                  <a:lnTo>
                    <a:pt x="1421123" y="751193"/>
                  </a:lnTo>
                  <a:lnTo>
                    <a:pt x="1354851" y="755861"/>
                  </a:lnTo>
                  <a:lnTo>
                    <a:pt x="1287229" y="759245"/>
                  </a:lnTo>
                  <a:lnTo>
                    <a:pt x="1218379" y="761304"/>
                  </a:lnTo>
                  <a:lnTo>
                    <a:pt x="1148421" y="762000"/>
                  </a:lnTo>
                  <a:lnTo>
                    <a:pt x="1078462" y="761304"/>
                  </a:lnTo>
                  <a:lnTo>
                    <a:pt x="1009612" y="759245"/>
                  </a:lnTo>
                  <a:lnTo>
                    <a:pt x="941990" y="755861"/>
                  </a:lnTo>
                  <a:lnTo>
                    <a:pt x="875718" y="751193"/>
                  </a:lnTo>
                  <a:lnTo>
                    <a:pt x="810914" y="745280"/>
                  </a:lnTo>
                  <a:lnTo>
                    <a:pt x="747699" y="738163"/>
                  </a:lnTo>
                  <a:lnTo>
                    <a:pt x="686194" y="729881"/>
                  </a:lnTo>
                  <a:lnTo>
                    <a:pt x="626517" y="720474"/>
                  </a:lnTo>
                  <a:lnTo>
                    <a:pt x="568790" y="709982"/>
                  </a:lnTo>
                  <a:lnTo>
                    <a:pt x="513133" y="698444"/>
                  </a:lnTo>
                  <a:lnTo>
                    <a:pt x="459665" y="685902"/>
                  </a:lnTo>
                  <a:lnTo>
                    <a:pt x="408507" y="672393"/>
                  </a:lnTo>
                  <a:lnTo>
                    <a:pt x="359779" y="657959"/>
                  </a:lnTo>
                  <a:lnTo>
                    <a:pt x="313602" y="642639"/>
                  </a:lnTo>
                  <a:lnTo>
                    <a:pt x="270094" y="626473"/>
                  </a:lnTo>
                  <a:lnTo>
                    <a:pt x="229376" y="609501"/>
                  </a:lnTo>
                  <a:lnTo>
                    <a:pt x="191569" y="591762"/>
                  </a:lnTo>
                  <a:lnTo>
                    <a:pt x="156793" y="573298"/>
                  </a:lnTo>
                  <a:lnTo>
                    <a:pt x="96812" y="534348"/>
                  </a:lnTo>
                  <a:lnTo>
                    <a:pt x="50395" y="492971"/>
                  </a:lnTo>
                  <a:lnTo>
                    <a:pt x="18502" y="449485"/>
                  </a:lnTo>
                  <a:lnTo>
                    <a:pt x="2095" y="404209"/>
                  </a:lnTo>
                  <a:lnTo>
                    <a:pt x="0" y="381000"/>
                  </a:lnTo>
                  <a:close/>
                </a:path>
              </a:pathLst>
            </a:custGeom>
            <a:ln w="28575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88186" y="5272915"/>
              <a:ext cx="2297430" cy="762000"/>
            </a:xfrm>
            <a:custGeom>
              <a:avLst/>
              <a:gdLst/>
              <a:ahLst/>
              <a:cxnLst/>
              <a:rect l="l" t="t" r="r" b="b"/>
              <a:pathLst>
                <a:path w="2297429" h="762000">
                  <a:moveTo>
                    <a:pt x="0" y="381000"/>
                  </a:moveTo>
                  <a:lnTo>
                    <a:pt x="8303" y="334948"/>
                  </a:lnTo>
                  <a:lnTo>
                    <a:pt x="32573" y="290528"/>
                  </a:lnTo>
                  <a:lnTo>
                    <a:pt x="71848" y="248056"/>
                  </a:lnTo>
                  <a:lnTo>
                    <a:pt x="125167" y="207853"/>
                  </a:lnTo>
                  <a:lnTo>
                    <a:pt x="191569" y="170237"/>
                  </a:lnTo>
                  <a:lnTo>
                    <a:pt x="229376" y="152498"/>
                  </a:lnTo>
                  <a:lnTo>
                    <a:pt x="270094" y="135526"/>
                  </a:lnTo>
                  <a:lnTo>
                    <a:pt x="313602" y="119360"/>
                  </a:lnTo>
                  <a:lnTo>
                    <a:pt x="359779" y="104040"/>
                  </a:lnTo>
                  <a:lnTo>
                    <a:pt x="408507" y="89606"/>
                  </a:lnTo>
                  <a:lnTo>
                    <a:pt x="459665" y="76097"/>
                  </a:lnTo>
                  <a:lnTo>
                    <a:pt x="513133" y="63555"/>
                  </a:lnTo>
                  <a:lnTo>
                    <a:pt x="568790" y="52017"/>
                  </a:lnTo>
                  <a:lnTo>
                    <a:pt x="626517" y="41525"/>
                  </a:lnTo>
                  <a:lnTo>
                    <a:pt x="686194" y="32118"/>
                  </a:lnTo>
                  <a:lnTo>
                    <a:pt x="747699" y="23836"/>
                  </a:lnTo>
                  <a:lnTo>
                    <a:pt x="810914" y="16719"/>
                  </a:lnTo>
                  <a:lnTo>
                    <a:pt x="875718" y="10806"/>
                  </a:lnTo>
                  <a:lnTo>
                    <a:pt x="941990" y="6138"/>
                  </a:lnTo>
                  <a:lnTo>
                    <a:pt x="1009612" y="2754"/>
                  </a:lnTo>
                  <a:lnTo>
                    <a:pt x="1078462" y="695"/>
                  </a:lnTo>
                  <a:lnTo>
                    <a:pt x="1148421" y="0"/>
                  </a:lnTo>
                  <a:lnTo>
                    <a:pt x="1218379" y="695"/>
                  </a:lnTo>
                  <a:lnTo>
                    <a:pt x="1287229" y="2754"/>
                  </a:lnTo>
                  <a:lnTo>
                    <a:pt x="1354851" y="6138"/>
                  </a:lnTo>
                  <a:lnTo>
                    <a:pt x="1421123" y="10806"/>
                  </a:lnTo>
                  <a:lnTo>
                    <a:pt x="1485927" y="16719"/>
                  </a:lnTo>
                  <a:lnTo>
                    <a:pt x="1549142" y="23836"/>
                  </a:lnTo>
                  <a:lnTo>
                    <a:pt x="1610647" y="32118"/>
                  </a:lnTo>
                  <a:lnTo>
                    <a:pt x="1670324" y="41525"/>
                  </a:lnTo>
                  <a:lnTo>
                    <a:pt x="1728050" y="52017"/>
                  </a:lnTo>
                  <a:lnTo>
                    <a:pt x="1783708" y="63555"/>
                  </a:lnTo>
                  <a:lnTo>
                    <a:pt x="1837175" y="76097"/>
                  </a:lnTo>
                  <a:lnTo>
                    <a:pt x="1888333" y="89606"/>
                  </a:lnTo>
                  <a:lnTo>
                    <a:pt x="1937061" y="104040"/>
                  </a:lnTo>
                  <a:lnTo>
                    <a:pt x="1983239" y="119360"/>
                  </a:lnTo>
                  <a:lnTo>
                    <a:pt x="2026747" y="135526"/>
                  </a:lnTo>
                  <a:lnTo>
                    <a:pt x="2067465" y="152498"/>
                  </a:lnTo>
                  <a:lnTo>
                    <a:pt x="2105272" y="170237"/>
                  </a:lnTo>
                  <a:lnTo>
                    <a:pt x="2140048" y="188702"/>
                  </a:lnTo>
                  <a:lnTo>
                    <a:pt x="2200029" y="227651"/>
                  </a:lnTo>
                  <a:lnTo>
                    <a:pt x="2246446" y="269028"/>
                  </a:lnTo>
                  <a:lnTo>
                    <a:pt x="2278339" y="312514"/>
                  </a:lnTo>
                  <a:lnTo>
                    <a:pt x="2294746" y="357790"/>
                  </a:lnTo>
                  <a:lnTo>
                    <a:pt x="2296842" y="381000"/>
                  </a:lnTo>
                  <a:lnTo>
                    <a:pt x="2294746" y="404209"/>
                  </a:lnTo>
                  <a:lnTo>
                    <a:pt x="2278339" y="449485"/>
                  </a:lnTo>
                  <a:lnTo>
                    <a:pt x="2246446" y="492971"/>
                  </a:lnTo>
                  <a:lnTo>
                    <a:pt x="2200029" y="534348"/>
                  </a:lnTo>
                  <a:lnTo>
                    <a:pt x="2140048" y="573298"/>
                  </a:lnTo>
                  <a:lnTo>
                    <a:pt x="2105272" y="591762"/>
                  </a:lnTo>
                  <a:lnTo>
                    <a:pt x="2067465" y="609501"/>
                  </a:lnTo>
                  <a:lnTo>
                    <a:pt x="2026747" y="626473"/>
                  </a:lnTo>
                  <a:lnTo>
                    <a:pt x="1983239" y="642639"/>
                  </a:lnTo>
                  <a:lnTo>
                    <a:pt x="1937061" y="657959"/>
                  </a:lnTo>
                  <a:lnTo>
                    <a:pt x="1888333" y="672393"/>
                  </a:lnTo>
                  <a:lnTo>
                    <a:pt x="1837175" y="685902"/>
                  </a:lnTo>
                  <a:lnTo>
                    <a:pt x="1783708" y="698444"/>
                  </a:lnTo>
                  <a:lnTo>
                    <a:pt x="1728050" y="709982"/>
                  </a:lnTo>
                  <a:lnTo>
                    <a:pt x="1670324" y="720474"/>
                  </a:lnTo>
                  <a:lnTo>
                    <a:pt x="1610647" y="729881"/>
                  </a:lnTo>
                  <a:lnTo>
                    <a:pt x="1549142" y="738163"/>
                  </a:lnTo>
                  <a:lnTo>
                    <a:pt x="1485927" y="745280"/>
                  </a:lnTo>
                  <a:lnTo>
                    <a:pt x="1421123" y="751193"/>
                  </a:lnTo>
                  <a:lnTo>
                    <a:pt x="1354851" y="755861"/>
                  </a:lnTo>
                  <a:lnTo>
                    <a:pt x="1287229" y="759245"/>
                  </a:lnTo>
                  <a:lnTo>
                    <a:pt x="1218379" y="761304"/>
                  </a:lnTo>
                  <a:lnTo>
                    <a:pt x="1148421" y="762000"/>
                  </a:lnTo>
                  <a:lnTo>
                    <a:pt x="1078462" y="761304"/>
                  </a:lnTo>
                  <a:lnTo>
                    <a:pt x="1009612" y="759245"/>
                  </a:lnTo>
                  <a:lnTo>
                    <a:pt x="941990" y="755861"/>
                  </a:lnTo>
                  <a:lnTo>
                    <a:pt x="875718" y="751193"/>
                  </a:lnTo>
                  <a:lnTo>
                    <a:pt x="810914" y="745280"/>
                  </a:lnTo>
                  <a:lnTo>
                    <a:pt x="747699" y="738163"/>
                  </a:lnTo>
                  <a:lnTo>
                    <a:pt x="686194" y="729881"/>
                  </a:lnTo>
                  <a:lnTo>
                    <a:pt x="626517" y="720474"/>
                  </a:lnTo>
                  <a:lnTo>
                    <a:pt x="568790" y="709982"/>
                  </a:lnTo>
                  <a:lnTo>
                    <a:pt x="513133" y="698444"/>
                  </a:lnTo>
                  <a:lnTo>
                    <a:pt x="459665" y="685902"/>
                  </a:lnTo>
                  <a:lnTo>
                    <a:pt x="408507" y="672393"/>
                  </a:lnTo>
                  <a:lnTo>
                    <a:pt x="359779" y="657959"/>
                  </a:lnTo>
                  <a:lnTo>
                    <a:pt x="313602" y="642639"/>
                  </a:lnTo>
                  <a:lnTo>
                    <a:pt x="270094" y="626473"/>
                  </a:lnTo>
                  <a:lnTo>
                    <a:pt x="229376" y="609501"/>
                  </a:lnTo>
                  <a:lnTo>
                    <a:pt x="191569" y="591762"/>
                  </a:lnTo>
                  <a:lnTo>
                    <a:pt x="156793" y="573298"/>
                  </a:lnTo>
                  <a:lnTo>
                    <a:pt x="96812" y="534348"/>
                  </a:lnTo>
                  <a:lnTo>
                    <a:pt x="50395" y="492971"/>
                  </a:lnTo>
                  <a:lnTo>
                    <a:pt x="18502" y="449485"/>
                  </a:lnTo>
                  <a:lnTo>
                    <a:pt x="2095" y="404209"/>
                  </a:lnTo>
                  <a:lnTo>
                    <a:pt x="0" y="381000"/>
                  </a:lnTo>
                  <a:close/>
                </a:path>
              </a:pathLst>
            </a:custGeom>
            <a:ln w="28575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9586" y="4609817"/>
              <a:ext cx="2297430" cy="762000"/>
            </a:xfrm>
            <a:custGeom>
              <a:avLst/>
              <a:gdLst/>
              <a:ahLst/>
              <a:cxnLst/>
              <a:rect l="l" t="t" r="r" b="b"/>
              <a:pathLst>
                <a:path w="2297429" h="762000">
                  <a:moveTo>
                    <a:pt x="0" y="381000"/>
                  </a:moveTo>
                  <a:lnTo>
                    <a:pt x="8303" y="334948"/>
                  </a:lnTo>
                  <a:lnTo>
                    <a:pt x="32573" y="290528"/>
                  </a:lnTo>
                  <a:lnTo>
                    <a:pt x="71848" y="248056"/>
                  </a:lnTo>
                  <a:lnTo>
                    <a:pt x="125167" y="207853"/>
                  </a:lnTo>
                  <a:lnTo>
                    <a:pt x="191569" y="170237"/>
                  </a:lnTo>
                  <a:lnTo>
                    <a:pt x="229376" y="152498"/>
                  </a:lnTo>
                  <a:lnTo>
                    <a:pt x="270094" y="135526"/>
                  </a:lnTo>
                  <a:lnTo>
                    <a:pt x="313602" y="119360"/>
                  </a:lnTo>
                  <a:lnTo>
                    <a:pt x="359779" y="104040"/>
                  </a:lnTo>
                  <a:lnTo>
                    <a:pt x="408507" y="89606"/>
                  </a:lnTo>
                  <a:lnTo>
                    <a:pt x="459665" y="76097"/>
                  </a:lnTo>
                  <a:lnTo>
                    <a:pt x="513133" y="63555"/>
                  </a:lnTo>
                  <a:lnTo>
                    <a:pt x="568790" y="52017"/>
                  </a:lnTo>
                  <a:lnTo>
                    <a:pt x="626517" y="41525"/>
                  </a:lnTo>
                  <a:lnTo>
                    <a:pt x="686194" y="32118"/>
                  </a:lnTo>
                  <a:lnTo>
                    <a:pt x="747699" y="23836"/>
                  </a:lnTo>
                  <a:lnTo>
                    <a:pt x="810914" y="16719"/>
                  </a:lnTo>
                  <a:lnTo>
                    <a:pt x="875718" y="10806"/>
                  </a:lnTo>
                  <a:lnTo>
                    <a:pt x="941990" y="6138"/>
                  </a:lnTo>
                  <a:lnTo>
                    <a:pt x="1009612" y="2754"/>
                  </a:lnTo>
                  <a:lnTo>
                    <a:pt x="1078462" y="695"/>
                  </a:lnTo>
                  <a:lnTo>
                    <a:pt x="1148421" y="0"/>
                  </a:lnTo>
                  <a:lnTo>
                    <a:pt x="1218379" y="695"/>
                  </a:lnTo>
                  <a:lnTo>
                    <a:pt x="1287229" y="2754"/>
                  </a:lnTo>
                  <a:lnTo>
                    <a:pt x="1354851" y="6138"/>
                  </a:lnTo>
                  <a:lnTo>
                    <a:pt x="1421123" y="10806"/>
                  </a:lnTo>
                  <a:lnTo>
                    <a:pt x="1485927" y="16719"/>
                  </a:lnTo>
                  <a:lnTo>
                    <a:pt x="1549142" y="23836"/>
                  </a:lnTo>
                  <a:lnTo>
                    <a:pt x="1610647" y="32118"/>
                  </a:lnTo>
                  <a:lnTo>
                    <a:pt x="1670324" y="41525"/>
                  </a:lnTo>
                  <a:lnTo>
                    <a:pt x="1728050" y="52017"/>
                  </a:lnTo>
                  <a:lnTo>
                    <a:pt x="1783708" y="63555"/>
                  </a:lnTo>
                  <a:lnTo>
                    <a:pt x="1837175" y="76097"/>
                  </a:lnTo>
                  <a:lnTo>
                    <a:pt x="1888333" y="89606"/>
                  </a:lnTo>
                  <a:lnTo>
                    <a:pt x="1937061" y="104040"/>
                  </a:lnTo>
                  <a:lnTo>
                    <a:pt x="1983239" y="119360"/>
                  </a:lnTo>
                  <a:lnTo>
                    <a:pt x="2026747" y="135526"/>
                  </a:lnTo>
                  <a:lnTo>
                    <a:pt x="2067465" y="152498"/>
                  </a:lnTo>
                  <a:lnTo>
                    <a:pt x="2105272" y="170237"/>
                  </a:lnTo>
                  <a:lnTo>
                    <a:pt x="2140048" y="188702"/>
                  </a:lnTo>
                  <a:lnTo>
                    <a:pt x="2200029" y="227651"/>
                  </a:lnTo>
                  <a:lnTo>
                    <a:pt x="2246446" y="269028"/>
                  </a:lnTo>
                  <a:lnTo>
                    <a:pt x="2278339" y="312514"/>
                  </a:lnTo>
                  <a:lnTo>
                    <a:pt x="2294746" y="357790"/>
                  </a:lnTo>
                  <a:lnTo>
                    <a:pt x="2296842" y="381000"/>
                  </a:lnTo>
                  <a:lnTo>
                    <a:pt x="2294746" y="404209"/>
                  </a:lnTo>
                  <a:lnTo>
                    <a:pt x="2278339" y="449485"/>
                  </a:lnTo>
                  <a:lnTo>
                    <a:pt x="2246446" y="492971"/>
                  </a:lnTo>
                  <a:lnTo>
                    <a:pt x="2200029" y="534348"/>
                  </a:lnTo>
                  <a:lnTo>
                    <a:pt x="2140048" y="573298"/>
                  </a:lnTo>
                  <a:lnTo>
                    <a:pt x="2105272" y="591762"/>
                  </a:lnTo>
                  <a:lnTo>
                    <a:pt x="2067465" y="609501"/>
                  </a:lnTo>
                  <a:lnTo>
                    <a:pt x="2026747" y="626473"/>
                  </a:lnTo>
                  <a:lnTo>
                    <a:pt x="1983239" y="642639"/>
                  </a:lnTo>
                  <a:lnTo>
                    <a:pt x="1937061" y="657959"/>
                  </a:lnTo>
                  <a:lnTo>
                    <a:pt x="1888333" y="672393"/>
                  </a:lnTo>
                  <a:lnTo>
                    <a:pt x="1837175" y="685902"/>
                  </a:lnTo>
                  <a:lnTo>
                    <a:pt x="1783708" y="698444"/>
                  </a:lnTo>
                  <a:lnTo>
                    <a:pt x="1728050" y="709982"/>
                  </a:lnTo>
                  <a:lnTo>
                    <a:pt x="1670324" y="720474"/>
                  </a:lnTo>
                  <a:lnTo>
                    <a:pt x="1610647" y="729881"/>
                  </a:lnTo>
                  <a:lnTo>
                    <a:pt x="1549142" y="738163"/>
                  </a:lnTo>
                  <a:lnTo>
                    <a:pt x="1485927" y="745280"/>
                  </a:lnTo>
                  <a:lnTo>
                    <a:pt x="1421123" y="751193"/>
                  </a:lnTo>
                  <a:lnTo>
                    <a:pt x="1354851" y="755861"/>
                  </a:lnTo>
                  <a:lnTo>
                    <a:pt x="1287229" y="759245"/>
                  </a:lnTo>
                  <a:lnTo>
                    <a:pt x="1218379" y="761304"/>
                  </a:lnTo>
                  <a:lnTo>
                    <a:pt x="1148421" y="762000"/>
                  </a:lnTo>
                  <a:lnTo>
                    <a:pt x="1078462" y="761304"/>
                  </a:lnTo>
                  <a:lnTo>
                    <a:pt x="1009612" y="759245"/>
                  </a:lnTo>
                  <a:lnTo>
                    <a:pt x="941990" y="755861"/>
                  </a:lnTo>
                  <a:lnTo>
                    <a:pt x="875718" y="751193"/>
                  </a:lnTo>
                  <a:lnTo>
                    <a:pt x="810914" y="745280"/>
                  </a:lnTo>
                  <a:lnTo>
                    <a:pt x="747699" y="738163"/>
                  </a:lnTo>
                  <a:lnTo>
                    <a:pt x="686194" y="729881"/>
                  </a:lnTo>
                  <a:lnTo>
                    <a:pt x="626517" y="720474"/>
                  </a:lnTo>
                  <a:lnTo>
                    <a:pt x="568790" y="709982"/>
                  </a:lnTo>
                  <a:lnTo>
                    <a:pt x="513133" y="698444"/>
                  </a:lnTo>
                  <a:lnTo>
                    <a:pt x="459665" y="685902"/>
                  </a:lnTo>
                  <a:lnTo>
                    <a:pt x="408507" y="672393"/>
                  </a:lnTo>
                  <a:lnTo>
                    <a:pt x="359779" y="657959"/>
                  </a:lnTo>
                  <a:lnTo>
                    <a:pt x="313602" y="642639"/>
                  </a:lnTo>
                  <a:lnTo>
                    <a:pt x="270094" y="626473"/>
                  </a:lnTo>
                  <a:lnTo>
                    <a:pt x="229376" y="609501"/>
                  </a:lnTo>
                  <a:lnTo>
                    <a:pt x="191569" y="591762"/>
                  </a:lnTo>
                  <a:lnTo>
                    <a:pt x="156793" y="573298"/>
                  </a:lnTo>
                  <a:lnTo>
                    <a:pt x="96812" y="534348"/>
                  </a:lnTo>
                  <a:lnTo>
                    <a:pt x="50395" y="492971"/>
                  </a:lnTo>
                  <a:lnTo>
                    <a:pt x="18502" y="449485"/>
                  </a:lnTo>
                  <a:lnTo>
                    <a:pt x="2095" y="404209"/>
                  </a:lnTo>
                  <a:lnTo>
                    <a:pt x="0" y="381000"/>
                  </a:lnTo>
                  <a:close/>
                </a:path>
              </a:pathLst>
            </a:custGeom>
            <a:ln w="28575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200" y="1527047"/>
              <a:ext cx="5934456" cy="3971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55788" y="3303302"/>
              <a:ext cx="2031364" cy="655320"/>
            </a:xfrm>
            <a:custGeom>
              <a:avLst/>
              <a:gdLst/>
              <a:ahLst/>
              <a:cxnLst/>
              <a:rect l="l" t="t" r="r" b="b"/>
              <a:pathLst>
                <a:path w="2031365" h="655320">
                  <a:moveTo>
                    <a:pt x="0" y="327660"/>
                  </a:moveTo>
                  <a:lnTo>
                    <a:pt x="9271" y="283198"/>
                  </a:lnTo>
                  <a:lnTo>
                    <a:pt x="36278" y="240555"/>
                  </a:lnTo>
                  <a:lnTo>
                    <a:pt x="79811" y="200119"/>
                  </a:lnTo>
                  <a:lnTo>
                    <a:pt x="138659" y="162283"/>
                  </a:lnTo>
                  <a:lnTo>
                    <a:pt x="173448" y="144462"/>
                  </a:lnTo>
                  <a:lnTo>
                    <a:pt x="211613" y="127436"/>
                  </a:lnTo>
                  <a:lnTo>
                    <a:pt x="253001" y="111256"/>
                  </a:lnTo>
                  <a:lnTo>
                    <a:pt x="297462" y="95969"/>
                  </a:lnTo>
                  <a:lnTo>
                    <a:pt x="344845" y="81625"/>
                  </a:lnTo>
                  <a:lnTo>
                    <a:pt x="394997" y="68272"/>
                  </a:lnTo>
                  <a:lnTo>
                    <a:pt x="447769" y="55959"/>
                  </a:lnTo>
                  <a:lnTo>
                    <a:pt x="503008" y="44735"/>
                  </a:lnTo>
                  <a:lnTo>
                    <a:pt x="560563" y="34648"/>
                  </a:lnTo>
                  <a:lnTo>
                    <a:pt x="620283" y="25749"/>
                  </a:lnTo>
                  <a:lnTo>
                    <a:pt x="682018" y="18084"/>
                  </a:lnTo>
                  <a:lnTo>
                    <a:pt x="745614" y="11704"/>
                  </a:lnTo>
                  <a:lnTo>
                    <a:pt x="810922" y="6656"/>
                  </a:lnTo>
                  <a:lnTo>
                    <a:pt x="877790" y="2991"/>
                  </a:lnTo>
                  <a:lnTo>
                    <a:pt x="946067" y="755"/>
                  </a:lnTo>
                  <a:lnTo>
                    <a:pt x="1015602" y="0"/>
                  </a:lnTo>
                  <a:lnTo>
                    <a:pt x="1085136" y="755"/>
                  </a:lnTo>
                  <a:lnTo>
                    <a:pt x="1153413" y="2991"/>
                  </a:lnTo>
                  <a:lnTo>
                    <a:pt x="1220281" y="6656"/>
                  </a:lnTo>
                  <a:lnTo>
                    <a:pt x="1285589" y="11704"/>
                  </a:lnTo>
                  <a:lnTo>
                    <a:pt x="1349185" y="18084"/>
                  </a:lnTo>
                  <a:lnTo>
                    <a:pt x="1410919" y="25749"/>
                  </a:lnTo>
                  <a:lnTo>
                    <a:pt x="1470640" y="34648"/>
                  </a:lnTo>
                  <a:lnTo>
                    <a:pt x="1528195" y="44735"/>
                  </a:lnTo>
                  <a:lnTo>
                    <a:pt x="1583434" y="55959"/>
                  </a:lnTo>
                  <a:lnTo>
                    <a:pt x="1636205" y="68272"/>
                  </a:lnTo>
                  <a:lnTo>
                    <a:pt x="1686358" y="81625"/>
                  </a:lnTo>
                  <a:lnTo>
                    <a:pt x="1733740" y="95969"/>
                  </a:lnTo>
                  <a:lnTo>
                    <a:pt x="1778201" y="111256"/>
                  </a:lnTo>
                  <a:lnTo>
                    <a:pt x="1819590" y="127436"/>
                  </a:lnTo>
                  <a:lnTo>
                    <a:pt x="1857755" y="144462"/>
                  </a:lnTo>
                  <a:lnTo>
                    <a:pt x="1892544" y="162283"/>
                  </a:lnTo>
                  <a:lnTo>
                    <a:pt x="1951392" y="200119"/>
                  </a:lnTo>
                  <a:lnTo>
                    <a:pt x="1994925" y="240555"/>
                  </a:lnTo>
                  <a:lnTo>
                    <a:pt x="2021932" y="283198"/>
                  </a:lnTo>
                  <a:lnTo>
                    <a:pt x="2031204" y="327660"/>
                  </a:lnTo>
                  <a:lnTo>
                    <a:pt x="2028861" y="350093"/>
                  </a:lnTo>
                  <a:lnTo>
                    <a:pt x="2010570" y="393694"/>
                  </a:lnTo>
                  <a:lnTo>
                    <a:pt x="1975149" y="435282"/>
                  </a:lnTo>
                  <a:lnTo>
                    <a:pt x="1923807" y="474467"/>
                  </a:lnTo>
                  <a:lnTo>
                    <a:pt x="1857755" y="510857"/>
                  </a:lnTo>
                  <a:lnTo>
                    <a:pt x="1819590" y="527883"/>
                  </a:lnTo>
                  <a:lnTo>
                    <a:pt x="1778201" y="544063"/>
                  </a:lnTo>
                  <a:lnTo>
                    <a:pt x="1733740" y="559350"/>
                  </a:lnTo>
                  <a:lnTo>
                    <a:pt x="1686358" y="573694"/>
                  </a:lnTo>
                  <a:lnTo>
                    <a:pt x="1636205" y="587047"/>
                  </a:lnTo>
                  <a:lnTo>
                    <a:pt x="1583434" y="599360"/>
                  </a:lnTo>
                  <a:lnTo>
                    <a:pt x="1528195" y="610584"/>
                  </a:lnTo>
                  <a:lnTo>
                    <a:pt x="1470640" y="620671"/>
                  </a:lnTo>
                  <a:lnTo>
                    <a:pt x="1410919" y="629570"/>
                  </a:lnTo>
                  <a:lnTo>
                    <a:pt x="1349185" y="637235"/>
                  </a:lnTo>
                  <a:lnTo>
                    <a:pt x="1285589" y="643615"/>
                  </a:lnTo>
                  <a:lnTo>
                    <a:pt x="1220281" y="648663"/>
                  </a:lnTo>
                  <a:lnTo>
                    <a:pt x="1153413" y="652328"/>
                  </a:lnTo>
                  <a:lnTo>
                    <a:pt x="1085136" y="654564"/>
                  </a:lnTo>
                  <a:lnTo>
                    <a:pt x="1015602" y="655320"/>
                  </a:lnTo>
                  <a:lnTo>
                    <a:pt x="946067" y="654564"/>
                  </a:lnTo>
                  <a:lnTo>
                    <a:pt x="877790" y="652328"/>
                  </a:lnTo>
                  <a:lnTo>
                    <a:pt x="810922" y="648663"/>
                  </a:lnTo>
                  <a:lnTo>
                    <a:pt x="745614" y="643615"/>
                  </a:lnTo>
                  <a:lnTo>
                    <a:pt x="682018" y="637235"/>
                  </a:lnTo>
                  <a:lnTo>
                    <a:pt x="620283" y="629570"/>
                  </a:lnTo>
                  <a:lnTo>
                    <a:pt x="560563" y="620671"/>
                  </a:lnTo>
                  <a:lnTo>
                    <a:pt x="503008" y="610584"/>
                  </a:lnTo>
                  <a:lnTo>
                    <a:pt x="447769" y="599360"/>
                  </a:lnTo>
                  <a:lnTo>
                    <a:pt x="394997" y="587047"/>
                  </a:lnTo>
                  <a:lnTo>
                    <a:pt x="344845" y="573694"/>
                  </a:lnTo>
                  <a:lnTo>
                    <a:pt x="297462" y="559350"/>
                  </a:lnTo>
                  <a:lnTo>
                    <a:pt x="253001" y="544063"/>
                  </a:lnTo>
                  <a:lnTo>
                    <a:pt x="211613" y="527883"/>
                  </a:lnTo>
                  <a:lnTo>
                    <a:pt x="173448" y="510857"/>
                  </a:lnTo>
                  <a:lnTo>
                    <a:pt x="138659" y="493036"/>
                  </a:lnTo>
                  <a:lnTo>
                    <a:pt x="79811" y="455200"/>
                  </a:lnTo>
                  <a:lnTo>
                    <a:pt x="36278" y="414765"/>
                  </a:lnTo>
                  <a:lnTo>
                    <a:pt x="9271" y="372121"/>
                  </a:lnTo>
                  <a:lnTo>
                    <a:pt x="0" y="327660"/>
                  </a:lnTo>
                  <a:close/>
                </a:path>
              </a:pathLst>
            </a:custGeom>
            <a:ln w="28575">
              <a:solidFill>
                <a:srgbClr val="0B5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37136" y="2053380"/>
              <a:ext cx="2031364" cy="655320"/>
            </a:xfrm>
            <a:custGeom>
              <a:avLst/>
              <a:gdLst/>
              <a:ahLst/>
              <a:cxnLst/>
              <a:rect l="l" t="t" r="r" b="b"/>
              <a:pathLst>
                <a:path w="2031365" h="655319">
                  <a:moveTo>
                    <a:pt x="0" y="327660"/>
                  </a:moveTo>
                  <a:lnTo>
                    <a:pt x="9271" y="283198"/>
                  </a:lnTo>
                  <a:lnTo>
                    <a:pt x="36278" y="240555"/>
                  </a:lnTo>
                  <a:lnTo>
                    <a:pt x="79811" y="200119"/>
                  </a:lnTo>
                  <a:lnTo>
                    <a:pt x="138659" y="162283"/>
                  </a:lnTo>
                  <a:lnTo>
                    <a:pt x="173448" y="144462"/>
                  </a:lnTo>
                  <a:lnTo>
                    <a:pt x="211613" y="127436"/>
                  </a:lnTo>
                  <a:lnTo>
                    <a:pt x="253001" y="111256"/>
                  </a:lnTo>
                  <a:lnTo>
                    <a:pt x="297462" y="95969"/>
                  </a:lnTo>
                  <a:lnTo>
                    <a:pt x="344845" y="81625"/>
                  </a:lnTo>
                  <a:lnTo>
                    <a:pt x="394997" y="68272"/>
                  </a:lnTo>
                  <a:lnTo>
                    <a:pt x="447769" y="55959"/>
                  </a:lnTo>
                  <a:lnTo>
                    <a:pt x="503008" y="44735"/>
                  </a:lnTo>
                  <a:lnTo>
                    <a:pt x="560563" y="34648"/>
                  </a:lnTo>
                  <a:lnTo>
                    <a:pt x="620283" y="25749"/>
                  </a:lnTo>
                  <a:lnTo>
                    <a:pt x="682018" y="18084"/>
                  </a:lnTo>
                  <a:lnTo>
                    <a:pt x="745614" y="11704"/>
                  </a:lnTo>
                  <a:lnTo>
                    <a:pt x="810922" y="6656"/>
                  </a:lnTo>
                  <a:lnTo>
                    <a:pt x="877790" y="2991"/>
                  </a:lnTo>
                  <a:lnTo>
                    <a:pt x="946067" y="755"/>
                  </a:lnTo>
                  <a:lnTo>
                    <a:pt x="1015602" y="0"/>
                  </a:lnTo>
                  <a:lnTo>
                    <a:pt x="1085136" y="755"/>
                  </a:lnTo>
                  <a:lnTo>
                    <a:pt x="1153413" y="2991"/>
                  </a:lnTo>
                  <a:lnTo>
                    <a:pt x="1220281" y="6656"/>
                  </a:lnTo>
                  <a:lnTo>
                    <a:pt x="1285589" y="11704"/>
                  </a:lnTo>
                  <a:lnTo>
                    <a:pt x="1349185" y="18084"/>
                  </a:lnTo>
                  <a:lnTo>
                    <a:pt x="1410919" y="25749"/>
                  </a:lnTo>
                  <a:lnTo>
                    <a:pt x="1470640" y="34648"/>
                  </a:lnTo>
                  <a:lnTo>
                    <a:pt x="1528195" y="44735"/>
                  </a:lnTo>
                  <a:lnTo>
                    <a:pt x="1583434" y="55959"/>
                  </a:lnTo>
                  <a:lnTo>
                    <a:pt x="1636205" y="68272"/>
                  </a:lnTo>
                  <a:lnTo>
                    <a:pt x="1686358" y="81625"/>
                  </a:lnTo>
                  <a:lnTo>
                    <a:pt x="1733740" y="95969"/>
                  </a:lnTo>
                  <a:lnTo>
                    <a:pt x="1778201" y="111256"/>
                  </a:lnTo>
                  <a:lnTo>
                    <a:pt x="1819590" y="127436"/>
                  </a:lnTo>
                  <a:lnTo>
                    <a:pt x="1857755" y="144462"/>
                  </a:lnTo>
                  <a:lnTo>
                    <a:pt x="1892544" y="162283"/>
                  </a:lnTo>
                  <a:lnTo>
                    <a:pt x="1951392" y="200119"/>
                  </a:lnTo>
                  <a:lnTo>
                    <a:pt x="1994925" y="240555"/>
                  </a:lnTo>
                  <a:lnTo>
                    <a:pt x="2021932" y="283198"/>
                  </a:lnTo>
                  <a:lnTo>
                    <a:pt x="2031204" y="327660"/>
                  </a:lnTo>
                  <a:lnTo>
                    <a:pt x="2028861" y="350093"/>
                  </a:lnTo>
                  <a:lnTo>
                    <a:pt x="2010570" y="393694"/>
                  </a:lnTo>
                  <a:lnTo>
                    <a:pt x="1975149" y="435282"/>
                  </a:lnTo>
                  <a:lnTo>
                    <a:pt x="1923807" y="474467"/>
                  </a:lnTo>
                  <a:lnTo>
                    <a:pt x="1857755" y="510857"/>
                  </a:lnTo>
                  <a:lnTo>
                    <a:pt x="1819590" y="527883"/>
                  </a:lnTo>
                  <a:lnTo>
                    <a:pt x="1778201" y="544063"/>
                  </a:lnTo>
                  <a:lnTo>
                    <a:pt x="1733740" y="559350"/>
                  </a:lnTo>
                  <a:lnTo>
                    <a:pt x="1686358" y="573694"/>
                  </a:lnTo>
                  <a:lnTo>
                    <a:pt x="1636205" y="587047"/>
                  </a:lnTo>
                  <a:lnTo>
                    <a:pt x="1583434" y="599360"/>
                  </a:lnTo>
                  <a:lnTo>
                    <a:pt x="1528195" y="610584"/>
                  </a:lnTo>
                  <a:lnTo>
                    <a:pt x="1470640" y="620671"/>
                  </a:lnTo>
                  <a:lnTo>
                    <a:pt x="1410919" y="629570"/>
                  </a:lnTo>
                  <a:lnTo>
                    <a:pt x="1349185" y="637235"/>
                  </a:lnTo>
                  <a:lnTo>
                    <a:pt x="1285589" y="643615"/>
                  </a:lnTo>
                  <a:lnTo>
                    <a:pt x="1220281" y="648663"/>
                  </a:lnTo>
                  <a:lnTo>
                    <a:pt x="1153413" y="652328"/>
                  </a:lnTo>
                  <a:lnTo>
                    <a:pt x="1085136" y="654564"/>
                  </a:lnTo>
                  <a:lnTo>
                    <a:pt x="1015602" y="655320"/>
                  </a:lnTo>
                  <a:lnTo>
                    <a:pt x="946067" y="654564"/>
                  </a:lnTo>
                  <a:lnTo>
                    <a:pt x="877790" y="652328"/>
                  </a:lnTo>
                  <a:lnTo>
                    <a:pt x="810922" y="648663"/>
                  </a:lnTo>
                  <a:lnTo>
                    <a:pt x="745614" y="643615"/>
                  </a:lnTo>
                  <a:lnTo>
                    <a:pt x="682018" y="637235"/>
                  </a:lnTo>
                  <a:lnTo>
                    <a:pt x="620283" y="629570"/>
                  </a:lnTo>
                  <a:lnTo>
                    <a:pt x="560563" y="620671"/>
                  </a:lnTo>
                  <a:lnTo>
                    <a:pt x="503008" y="610584"/>
                  </a:lnTo>
                  <a:lnTo>
                    <a:pt x="447769" y="599360"/>
                  </a:lnTo>
                  <a:lnTo>
                    <a:pt x="394997" y="587047"/>
                  </a:lnTo>
                  <a:lnTo>
                    <a:pt x="344845" y="573694"/>
                  </a:lnTo>
                  <a:lnTo>
                    <a:pt x="297462" y="559350"/>
                  </a:lnTo>
                  <a:lnTo>
                    <a:pt x="253001" y="544063"/>
                  </a:lnTo>
                  <a:lnTo>
                    <a:pt x="211613" y="527883"/>
                  </a:lnTo>
                  <a:lnTo>
                    <a:pt x="173448" y="510857"/>
                  </a:lnTo>
                  <a:lnTo>
                    <a:pt x="138659" y="493036"/>
                  </a:lnTo>
                  <a:lnTo>
                    <a:pt x="79811" y="455200"/>
                  </a:lnTo>
                  <a:lnTo>
                    <a:pt x="36278" y="414765"/>
                  </a:lnTo>
                  <a:lnTo>
                    <a:pt x="9271" y="372121"/>
                  </a:lnTo>
                  <a:lnTo>
                    <a:pt x="0" y="32766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34551" y="2675859"/>
              <a:ext cx="2031364" cy="655320"/>
            </a:xfrm>
            <a:custGeom>
              <a:avLst/>
              <a:gdLst/>
              <a:ahLst/>
              <a:cxnLst/>
              <a:rect l="l" t="t" r="r" b="b"/>
              <a:pathLst>
                <a:path w="2031365" h="655320">
                  <a:moveTo>
                    <a:pt x="0" y="327660"/>
                  </a:moveTo>
                  <a:lnTo>
                    <a:pt x="9271" y="283198"/>
                  </a:lnTo>
                  <a:lnTo>
                    <a:pt x="36278" y="240555"/>
                  </a:lnTo>
                  <a:lnTo>
                    <a:pt x="79811" y="200119"/>
                  </a:lnTo>
                  <a:lnTo>
                    <a:pt x="138659" y="162283"/>
                  </a:lnTo>
                  <a:lnTo>
                    <a:pt x="173448" y="144462"/>
                  </a:lnTo>
                  <a:lnTo>
                    <a:pt x="211613" y="127436"/>
                  </a:lnTo>
                  <a:lnTo>
                    <a:pt x="253001" y="111256"/>
                  </a:lnTo>
                  <a:lnTo>
                    <a:pt x="297462" y="95969"/>
                  </a:lnTo>
                  <a:lnTo>
                    <a:pt x="344845" y="81625"/>
                  </a:lnTo>
                  <a:lnTo>
                    <a:pt x="394997" y="68272"/>
                  </a:lnTo>
                  <a:lnTo>
                    <a:pt x="447769" y="55959"/>
                  </a:lnTo>
                  <a:lnTo>
                    <a:pt x="503008" y="44735"/>
                  </a:lnTo>
                  <a:lnTo>
                    <a:pt x="560563" y="34648"/>
                  </a:lnTo>
                  <a:lnTo>
                    <a:pt x="620283" y="25749"/>
                  </a:lnTo>
                  <a:lnTo>
                    <a:pt x="682018" y="18084"/>
                  </a:lnTo>
                  <a:lnTo>
                    <a:pt x="745614" y="11704"/>
                  </a:lnTo>
                  <a:lnTo>
                    <a:pt x="810922" y="6656"/>
                  </a:lnTo>
                  <a:lnTo>
                    <a:pt x="877790" y="2991"/>
                  </a:lnTo>
                  <a:lnTo>
                    <a:pt x="946067" y="755"/>
                  </a:lnTo>
                  <a:lnTo>
                    <a:pt x="1015602" y="0"/>
                  </a:lnTo>
                  <a:lnTo>
                    <a:pt x="1085136" y="755"/>
                  </a:lnTo>
                  <a:lnTo>
                    <a:pt x="1153413" y="2991"/>
                  </a:lnTo>
                  <a:lnTo>
                    <a:pt x="1220281" y="6656"/>
                  </a:lnTo>
                  <a:lnTo>
                    <a:pt x="1285589" y="11704"/>
                  </a:lnTo>
                  <a:lnTo>
                    <a:pt x="1349185" y="18084"/>
                  </a:lnTo>
                  <a:lnTo>
                    <a:pt x="1410919" y="25749"/>
                  </a:lnTo>
                  <a:lnTo>
                    <a:pt x="1470640" y="34648"/>
                  </a:lnTo>
                  <a:lnTo>
                    <a:pt x="1528195" y="44735"/>
                  </a:lnTo>
                  <a:lnTo>
                    <a:pt x="1583434" y="55959"/>
                  </a:lnTo>
                  <a:lnTo>
                    <a:pt x="1636205" y="68272"/>
                  </a:lnTo>
                  <a:lnTo>
                    <a:pt x="1686358" y="81625"/>
                  </a:lnTo>
                  <a:lnTo>
                    <a:pt x="1733740" y="95969"/>
                  </a:lnTo>
                  <a:lnTo>
                    <a:pt x="1778201" y="111256"/>
                  </a:lnTo>
                  <a:lnTo>
                    <a:pt x="1819590" y="127436"/>
                  </a:lnTo>
                  <a:lnTo>
                    <a:pt x="1857755" y="144462"/>
                  </a:lnTo>
                  <a:lnTo>
                    <a:pt x="1892544" y="162283"/>
                  </a:lnTo>
                  <a:lnTo>
                    <a:pt x="1951392" y="200119"/>
                  </a:lnTo>
                  <a:lnTo>
                    <a:pt x="1994925" y="240555"/>
                  </a:lnTo>
                  <a:lnTo>
                    <a:pt x="2021932" y="283198"/>
                  </a:lnTo>
                  <a:lnTo>
                    <a:pt x="2031204" y="327660"/>
                  </a:lnTo>
                  <a:lnTo>
                    <a:pt x="2028861" y="350093"/>
                  </a:lnTo>
                  <a:lnTo>
                    <a:pt x="2010570" y="393694"/>
                  </a:lnTo>
                  <a:lnTo>
                    <a:pt x="1975149" y="435282"/>
                  </a:lnTo>
                  <a:lnTo>
                    <a:pt x="1923807" y="474467"/>
                  </a:lnTo>
                  <a:lnTo>
                    <a:pt x="1857755" y="510857"/>
                  </a:lnTo>
                  <a:lnTo>
                    <a:pt x="1819590" y="527883"/>
                  </a:lnTo>
                  <a:lnTo>
                    <a:pt x="1778201" y="544063"/>
                  </a:lnTo>
                  <a:lnTo>
                    <a:pt x="1733740" y="559350"/>
                  </a:lnTo>
                  <a:lnTo>
                    <a:pt x="1686358" y="573694"/>
                  </a:lnTo>
                  <a:lnTo>
                    <a:pt x="1636205" y="587047"/>
                  </a:lnTo>
                  <a:lnTo>
                    <a:pt x="1583434" y="599360"/>
                  </a:lnTo>
                  <a:lnTo>
                    <a:pt x="1528195" y="610584"/>
                  </a:lnTo>
                  <a:lnTo>
                    <a:pt x="1470640" y="620671"/>
                  </a:lnTo>
                  <a:lnTo>
                    <a:pt x="1410919" y="629570"/>
                  </a:lnTo>
                  <a:lnTo>
                    <a:pt x="1349185" y="637235"/>
                  </a:lnTo>
                  <a:lnTo>
                    <a:pt x="1285589" y="643615"/>
                  </a:lnTo>
                  <a:lnTo>
                    <a:pt x="1220281" y="648663"/>
                  </a:lnTo>
                  <a:lnTo>
                    <a:pt x="1153413" y="652328"/>
                  </a:lnTo>
                  <a:lnTo>
                    <a:pt x="1085136" y="654564"/>
                  </a:lnTo>
                  <a:lnTo>
                    <a:pt x="1015602" y="655320"/>
                  </a:lnTo>
                  <a:lnTo>
                    <a:pt x="946067" y="654564"/>
                  </a:lnTo>
                  <a:lnTo>
                    <a:pt x="877790" y="652328"/>
                  </a:lnTo>
                  <a:lnTo>
                    <a:pt x="810922" y="648663"/>
                  </a:lnTo>
                  <a:lnTo>
                    <a:pt x="745614" y="643615"/>
                  </a:lnTo>
                  <a:lnTo>
                    <a:pt x="682018" y="637235"/>
                  </a:lnTo>
                  <a:lnTo>
                    <a:pt x="620283" y="629570"/>
                  </a:lnTo>
                  <a:lnTo>
                    <a:pt x="560563" y="620671"/>
                  </a:lnTo>
                  <a:lnTo>
                    <a:pt x="503008" y="610584"/>
                  </a:lnTo>
                  <a:lnTo>
                    <a:pt x="447769" y="599360"/>
                  </a:lnTo>
                  <a:lnTo>
                    <a:pt x="394997" y="587047"/>
                  </a:lnTo>
                  <a:lnTo>
                    <a:pt x="344845" y="573694"/>
                  </a:lnTo>
                  <a:lnTo>
                    <a:pt x="297462" y="559350"/>
                  </a:lnTo>
                  <a:lnTo>
                    <a:pt x="253001" y="544063"/>
                  </a:lnTo>
                  <a:lnTo>
                    <a:pt x="211613" y="527883"/>
                  </a:lnTo>
                  <a:lnTo>
                    <a:pt x="173448" y="510857"/>
                  </a:lnTo>
                  <a:lnTo>
                    <a:pt x="138659" y="493036"/>
                  </a:lnTo>
                  <a:lnTo>
                    <a:pt x="79811" y="455200"/>
                  </a:lnTo>
                  <a:lnTo>
                    <a:pt x="36278" y="414765"/>
                  </a:lnTo>
                  <a:lnTo>
                    <a:pt x="9271" y="372121"/>
                  </a:lnTo>
                  <a:lnTo>
                    <a:pt x="0" y="32766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92581" y="3942241"/>
              <a:ext cx="2031364" cy="655320"/>
            </a:xfrm>
            <a:custGeom>
              <a:avLst/>
              <a:gdLst/>
              <a:ahLst/>
              <a:cxnLst/>
              <a:rect l="l" t="t" r="r" b="b"/>
              <a:pathLst>
                <a:path w="2031365" h="655320">
                  <a:moveTo>
                    <a:pt x="0" y="327660"/>
                  </a:moveTo>
                  <a:lnTo>
                    <a:pt x="9271" y="283198"/>
                  </a:lnTo>
                  <a:lnTo>
                    <a:pt x="36278" y="240555"/>
                  </a:lnTo>
                  <a:lnTo>
                    <a:pt x="79811" y="200119"/>
                  </a:lnTo>
                  <a:lnTo>
                    <a:pt x="138659" y="162283"/>
                  </a:lnTo>
                  <a:lnTo>
                    <a:pt x="173448" y="144462"/>
                  </a:lnTo>
                  <a:lnTo>
                    <a:pt x="211613" y="127436"/>
                  </a:lnTo>
                  <a:lnTo>
                    <a:pt x="253001" y="111256"/>
                  </a:lnTo>
                  <a:lnTo>
                    <a:pt x="297462" y="95969"/>
                  </a:lnTo>
                  <a:lnTo>
                    <a:pt x="344845" y="81625"/>
                  </a:lnTo>
                  <a:lnTo>
                    <a:pt x="394997" y="68272"/>
                  </a:lnTo>
                  <a:lnTo>
                    <a:pt x="447769" y="55959"/>
                  </a:lnTo>
                  <a:lnTo>
                    <a:pt x="503008" y="44735"/>
                  </a:lnTo>
                  <a:lnTo>
                    <a:pt x="560563" y="34648"/>
                  </a:lnTo>
                  <a:lnTo>
                    <a:pt x="620283" y="25749"/>
                  </a:lnTo>
                  <a:lnTo>
                    <a:pt x="682018" y="18084"/>
                  </a:lnTo>
                  <a:lnTo>
                    <a:pt x="745614" y="11704"/>
                  </a:lnTo>
                  <a:lnTo>
                    <a:pt x="810922" y="6656"/>
                  </a:lnTo>
                  <a:lnTo>
                    <a:pt x="877790" y="2991"/>
                  </a:lnTo>
                  <a:lnTo>
                    <a:pt x="946067" y="755"/>
                  </a:lnTo>
                  <a:lnTo>
                    <a:pt x="1015602" y="0"/>
                  </a:lnTo>
                  <a:lnTo>
                    <a:pt x="1085136" y="755"/>
                  </a:lnTo>
                  <a:lnTo>
                    <a:pt x="1153413" y="2991"/>
                  </a:lnTo>
                  <a:lnTo>
                    <a:pt x="1220281" y="6656"/>
                  </a:lnTo>
                  <a:lnTo>
                    <a:pt x="1285589" y="11704"/>
                  </a:lnTo>
                  <a:lnTo>
                    <a:pt x="1349185" y="18084"/>
                  </a:lnTo>
                  <a:lnTo>
                    <a:pt x="1410919" y="25749"/>
                  </a:lnTo>
                  <a:lnTo>
                    <a:pt x="1470640" y="34648"/>
                  </a:lnTo>
                  <a:lnTo>
                    <a:pt x="1528195" y="44735"/>
                  </a:lnTo>
                  <a:lnTo>
                    <a:pt x="1583434" y="55959"/>
                  </a:lnTo>
                  <a:lnTo>
                    <a:pt x="1636205" y="68272"/>
                  </a:lnTo>
                  <a:lnTo>
                    <a:pt x="1686358" y="81625"/>
                  </a:lnTo>
                  <a:lnTo>
                    <a:pt x="1733740" y="95969"/>
                  </a:lnTo>
                  <a:lnTo>
                    <a:pt x="1778201" y="111256"/>
                  </a:lnTo>
                  <a:lnTo>
                    <a:pt x="1819590" y="127436"/>
                  </a:lnTo>
                  <a:lnTo>
                    <a:pt x="1857755" y="144462"/>
                  </a:lnTo>
                  <a:lnTo>
                    <a:pt x="1892544" y="162283"/>
                  </a:lnTo>
                  <a:lnTo>
                    <a:pt x="1951392" y="200119"/>
                  </a:lnTo>
                  <a:lnTo>
                    <a:pt x="1994925" y="240555"/>
                  </a:lnTo>
                  <a:lnTo>
                    <a:pt x="2021932" y="283198"/>
                  </a:lnTo>
                  <a:lnTo>
                    <a:pt x="2031204" y="327660"/>
                  </a:lnTo>
                  <a:lnTo>
                    <a:pt x="2028861" y="350093"/>
                  </a:lnTo>
                  <a:lnTo>
                    <a:pt x="2010570" y="393694"/>
                  </a:lnTo>
                  <a:lnTo>
                    <a:pt x="1975149" y="435282"/>
                  </a:lnTo>
                  <a:lnTo>
                    <a:pt x="1923807" y="474467"/>
                  </a:lnTo>
                  <a:lnTo>
                    <a:pt x="1857755" y="510857"/>
                  </a:lnTo>
                  <a:lnTo>
                    <a:pt x="1819590" y="527883"/>
                  </a:lnTo>
                  <a:lnTo>
                    <a:pt x="1778201" y="544063"/>
                  </a:lnTo>
                  <a:lnTo>
                    <a:pt x="1733740" y="559350"/>
                  </a:lnTo>
                  <a:lnTo>
                    <a:pt x="1686358" y="573694"/>
                  </a:lnTo>
                  <a:lnTo>
                    <a:pt x="1636205" y="587047"/>
                  </a:lnTo>
                  <a:lnTo>
                    <a:pt x="1583434" y="599360"/>
                  </a:lnTo>
                  <a:lnTo>
                    <a:pt x="1528195" y="610584"/>
                  </a:lnTo>
                  <a:lnTo>
                    <a:pt x="1470640" y="620671"/>
                  </a:lnTo>
                  <a:lnTo>
                    <a:pt x="1410919" y="629570"/>
                  </a:lnTo>
                  <a:lnTo>
                    <a:pt x="1349185" y="637235"/>
                  </a:lnTo>
                  <a:lnTo>
                    <a:pt x="1285589" y="643615"/>
                  </a:lnTo>
                  <a:lnTo>
                    <a:pt x="1220281" y="648663"/>
                  </a:lnTo>
                  <a:lnTo>
                    <a:pt x="1153413" y="652328"/>
                  </a:lnTo>
                  <a:lnTo>
                    <a:pt x="1085136" y="654564"/>
                  </a:lnTo>
                  <a:lnTo>
                    <a:pt x="1015602" y="655320"/>
                  </a:lnTo>
                  <a:lnTo>
                    <a:pt x="946067" y="654564"/>
                  </a:lnTo>
                  <a:lnTo>
                    <a:pt x="877790" y="652328"/>
                  </a:lnTo>
                  <a:lnTo>
                    <a:pt x="810922" y="648663"/>
                  </a:lnTo>
                  <a:lnTo>
                    <a:pt x="745614" y="643615"/>
                  </a:lnTo>
                  <a:lnTo>
                    <a:pt x="682018" y="637235"/>
                  </a:lnTo>
                  <a:lnTo>
                    <a:pt x="620283" y="629570"/>
                  </a:lnTo>
                  <a:lnTo>
                    <a:pt x="560563" y="620671"/>
                  </a:lnTo>
                  <a:lnTo>
                    <a:pt x="503008" y="610584"/>
                  </a:lnTo>
                  <a:lnTo>
                    <a:pt x="447769" y="599360"/>
                  </a:lnTo>
                  <a:lnTo>
                    <a:pt x="394997" y="587047"/>
                  </a:lnTo>
                  <a:lnTo>
                    <a:pt x="344845" y="573694"/>
                  </a:lnTo>
                  <a:lnTo>
                    <a:pt x="297462" y="559350"/>
                  </a:lnTo>
                  <a:lnTo>
                    <a:pt x="253001" y="544063"/>
                  </a:lnTo>
                  <a:lnTo>
                    <a:pt x="211613" y="527883"/>
                  </a:lnTo>
                  <a:lnTo>
                    <a:pt x="173448" y="510857"/>
                  </a:lnTo>
                  <a:lnTo>
                    <a:pt x="138659" y="493036"/>
                  </a:lnTo>
                  <a:lnTo>
                    <a:pt x="79811" y="455200"/>
                  </a:lnTo>
                  <a:lnTo>
                    <a:pt x="36278" y="414765"/>
                  </a:lnTo>
                  <a:lnTo>
                    <a:pt x="9271" y="372121"/>
                  </a:lnTo>
                  <a:lnTo>
                    <a:pt x="0" y="32766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27891" y="2053380"/>
              <a:ext cx="2031364" cy="655320"/>
            </a:xfrm>
            <a:custGeom>
              <a:avLst/>
              <a:gdLst/>
              <a:ahLst/>
              <a:cxnLst/>
              <a:rect l="l" t="t" r="r" b="b"/>
              <a:pathLst>
                <a:path w="2031365" h="655319">
                  <a:moveTo>
                    <a:pt x="0" y="327660"/>
                  </a:moveTo>
                  <a:lnTo>
                    <a:pt x="9271" y="283198"/>
                  </a:lnTo>
                  <a:lnTo>
                    <a:pt x="36278" y="240555"/>
                  </a:lnTo>
                  <a:lnTo>
                    <a:pt x="79811" y="200119"/>
                  </a:lnTo>
                  <a:lnTo>
                    <a:pt x="138659" y="162283"/>
                  </a:lnTo>
                  <a:lnTo>
                    <a:pt x="173448" y="144462"/>
                  </a:lnTo>
                  <a:lnTo>
                    <a:pt x="211613" y="127436"/>
                  </a:lnTo>
                  <a:lnTo>
                    <a:pt x="253001" y="111256"/>
                  </a:lnTo>
                  <a:lnTo>
                    <a:pt x="297462" y="95969"/>
                  </a:lnTo>
                  <a:lnTo>
                    <a:pt x="344845" y="81625"/>
                  </a:lnTo>
                  <a:lnTo>
                    <a:pt x="394997" y="68272"/>
                  </a:lnTo>
                  <a:lnTo>
                    <a:pt x="447769" y="55959"/>
                  </a:lnTo>
                  <a:lnTo>
                    <a:pt x="503008" y="44735"/>
                  </a:lnTo>
                  <a:lnTo>
                    <a:pt x="560563" y="34648"/>
                  </a:lnTo>
                  <a:lnTo>
                    <a:pt x="620283" y="25749"/>
                  </a:lnTo>
                  <a:lnTo>
                    <a:pt x="682018" y="18084"/>
                  </a:lnTo>
                  <a:lnTo>
                    <a:pt x="745614" y="11704"/>
                  </a:lnTo>
                  <a:lnTo>
                    <a:pt x="810922" y="6656"/>
                  </a:lnTo>
                  <a:lnTo>
                    <a:pt x="877790" y="2991"/>
                  </a:lnTo>
                  <a:lnTo>
                    <a:pt x="946067" y="755"/>
                  </a:lnTo>
                  <a:lnTo>
                    <a:pt x="1015602" y="0"/>
                  </a:lnTo>
                  <a:lnTo>
                    <a:pt x="1085136" y="755"/>
                  </a:lnTo>
                  <a:lnTo>
                    <a:pt x="1153413" y="2991"/>
                  </a:lnTo>
                  <a:lnTo>
                    <a:pt x="1220281" y="6656"/>
                  </a:lnTo>
                  <a:lnTo>
                    <a:pt x="1285589" y="11704"/>
                  </a:lnTo>
                  <a:lnTo>
                    <a:pt x="1349185" y="18084"/>
                  </a:lnTo>
                  <a:lnTo>
                    <a:pt x="1410919" y="25749"/>
                  </a:lnTo>
                  <a:lnTo>
                    <a:pt x="1470640" y="34648"/>
                  </a:lnTo>
                  <a:lnTo>
                    <a:pt x="1528195" y="44735"/>
                  </a:lnTo>
                  <a:lnTo>
                    <a:pt x="1583434" y="55959"/>
                  </a:lnTo>
                  <a:lnTo>
                    <a:pt x="1636205" y="68272"/>
                  </a:lnTo>
                  <a:lnTo>
                    <a:pt x="1686358" y="81625"/>
                  </a:lnTo>
                  <a:lnTo>
                    <a:pt x="1733740" y="95969"/>
                  </a:lnTo>
                  <a:lnTo>
                    <a:pt x="1778201" y="111256"/>
                  </a:lnTo>
                  <a:lnTo>
                    <a:pt x="1819590" y="127436"/>
                  </a:lnTo>
                  <a:lnTo>
                    <a:pt x="1857755" y="144462"/>
                  </a:lnTo>
                  <a:lnTo>
                    <a:pt x="1892544" y="162283"/>
                  </a:lnTo>
                  <a:lnTo>
                    <a:pt x="1951392" y="200119"/>
                  </a:lnTo>
                  <a:lnTo>
                    <a:pt x="1994925" y="240555"/>
                  </a:lnTo>
                  <a:lnTo>
                    <a:pt x="2021932" y="283198"/>
                  </a:lnTo>
                  <a:lnTo>
                    <a:pt x="2031204" y="327660"/>
                  </a:lnTo>
                  <a:lnTo>
                    <a:pt x="2028861" y="350093"/>
                  </a:lnTo>
                  <a:lnTo>
                    <a:pt x="2010570" y="393694"/>
                  </a:lnTo>
                  <a:lnTo>
                    <a:pt x="1975149" y="435282"/>
                  </a:lnTo>
                  <a:lnTo>
                    <a:pt x="1923807" y="474467"/>
                  </a:lnTo>
                  <a:lnTo>
                    <a:pt x="1857755" y="510857"/>
                  </a:lnTo>
                  <a:lnTo>
                    <a:pt x="1819590" y="527883"/>
                  </a:lnTo>
                  <a:lnTo>
                    <a:pt x="1778201" y="544063"/>
                  </a:lnTo>
                  <a:lnTo>
                    <a:pt x="1733740" y="559350"/>
                  </a:lnTo>
                  <a:lnTo>
                    <a:pt x="1686358" y="573694"/>
                  </a:lnTo>
                  <a:lnTo>
                    <a:pt x="1636205" y="587047"/>
                  </a:lnTo>
                  <a:lnTo>
                    <a:pt x="1583434" y="599360"/>
                  </a:lnTo>
                  <a:lnTo>
                    <a:pt x="1528195" y="610584"/>
                  </a:lnTo>
                  <a:lnTo>
                    <a:pt x="1470640" y="620671"/>
                  </a:lnTo>
                  <a:lnTo>
                    <a:pt x="1410919" y="629570"/>
                  </a:lnTo>
                  <a:lnTo>
                    <a:pt x="1349185" y="637235"/>
                  </a:lnTo>
                  <a:lnTo>
                    <a:pt x="1285589" y="643615"/>
                  </a:lnTo>
                  <a:lnTo>
                    <a:pt x="1220281" y="648663"/>
                  </a:lnTo>
                  <a:lnTo>
                    <a:pt x="1153413" y="652328"/>
                  </a:lnTo>
                  <a:lnTo>
                    <a:pt x="1085136" y="654564"/>
                  </a:lnTo>
                  <a:lnTo>
                    <a:pt x="1015602" y="655320"/>
                  </a:lnTo>
                  <a:lnTo>
                    <a:pt x="946067" y="654564"/>
                  </a:lnTo>
                  <a:lnTo>
                    <a:pt x="877790" y="652328"/>
                  </a:lnTo>
                  <a:lnTo>
                    <a:pt x="810922" y="648663"/>
                  </a:lnTo>
                  <a:lnTo>
                    <a:pt x="745614" y="643615"/>
                  </a:lnTo>
                  <a:lnTo>
                    <a:pt x="682018" y="637235"/>
                  </a:lnTo>
                  <a:lnTo>
                    <a:pt x="620283" y="629570"/>
                  </a:lnTo>
                  <a:lnTo>
                    <a:pt x="560563" y="620671"/>
                  </a:lnTo>
                  <a:lnTo>
                    <a:pt x="503008" y="610584"/>
                  </a:lnTo>
                  <a:lnTo>
                    <a:pt x="447769" y="599360"/>
                  </a:lnTo>
                  <a:lnTo>
                    <a:pt x="394997" y="587047"/>
                  </a:lnTo>
                  <a:lnTo>
                    <a:pt x="344845" y="573694"/>
                  </a:lnTo>
                  <a:lnTo>
                    <a:pt x="297462" y="559350"/>
                  </a:lnTo>
                  <a:lnTo>
                    <a:pt x="253001" y="544063"/>
                  </a:lnTo>
                  <a:lnTo>
                    <a:pt x="211613" y="527883"/>
                  </a:lnTo>
                  <a:lnTo>
                    <a:pt x="173448" y="510857"/>
                  </a:lnTo>
                  <a:lnTo>
                    <a:pt x="138659" y="493036"/>
                  </a:lnTo>
                  <a:lnTo>
                    <a:pt x="79811" y="455200"/>
                  </a:lnTo>
                  <a:lnTo>
                    <a:pt x="36278" y="414765"/>
                  </a:lnTo>
                  <a:lnTo>
                    <a:pt x="9271" y="372121"/>
                  </a:lnTo>
                  <a:lnTo>
                    <a:pt x="0" y="32766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30029" y="6137318"/>
              <a:ext cx="1212215" cy="396240"/>
            </a:xfrm>
            <a:custGeom>
              <a:avLst/>
              <a:gdLst/>
              <a:ahLst/>
              <a:cxnLst/>
              <a:rect l="l" t="t" r="r" b="b"/>
              <a:pathLst>
                <a:path w="1212215" h="396240">
                  <a:moveTo>
                    <a:pt x="0" y="198104"/>
                  </a:moveTo>
                  <a:lnTo>
                    <a:pt x="16001" y="152680"/>
                  </a:lnTo>
                  <a:lnTo>
                    <a:pt x="61581" y="110983"/>
                  </a:lnTo>
                  <a:lnTo>
                    <a:pt x="133103" y="74200"/>
                  </a:lnTo>
                  <a:lnTo>
                    <a:pt x="177456" y="58023"/>
                  </a:lnTo>
                  <a:lnTo>
                    <a:pt x="226930" y="43521"/>
                  </a:lnTo>
                  <a:lnTo>
                    <a:pt x="281071" y="30842"/>
                  </a:lnTo>
                  <a:lnTo>
                    <a:pt x="339425" y="20135"/>
                  </a:lnTo>
                  <a:lnTo>
                    <a:pt x="401537" y="11549"/>
                  </a:lnTo>
                  <a:lnTo>
                    <a:pt x="466951" y="5232"/>
                  </a:lnTo>
                  <a:lnTo>
                    <a:pt x="535215" y="1332"/>
                  </a:lnTo>
                  <a:lnTo>
                    <a:pt x="605873" y="0"/>
                  </a:lnTo>
                  <a:lnTo>
                    <a:pt x="676530" y="1332"/>
                  </a:lnTo>
                  <a:lnTo>
                    <a:pt x="744794" y="5232"/>
                  </a:lnTo>
                  <a:lnTo>
                    <a:pt x="810208" y="11549"/>
                  </a:lnTo>
                  <a:lnTo>
                    <a:pt x="872320" y="20135"/>
                  </a:lnTo>
                  <a:lnTo>
                    <a:pt x="930674" y="30842"/>
                  </a:lnTo>
                  <a:lnTo>
                    <a:pt x="984815" y="43521"/>
                  </a:lnTo>
                  <a:lnTo>
                    <a:pt x="1034289" y="58023"/>
                  </a:lnTo>
                  <a:lnTo>
                    <a:pt x="1078642" y="74200"/>
                  </a:lnTo>
                  <a:lnTo>
                    <a:pt x="1117418" y="91903"/>
                  </a:lnTo>
                  <a:lnTo>
                    <a:pt x="1176424" y="131292"/>
                  </a:lnTo>
                  <a:lnTo>
                    <a:pt x="1207669" y="175001"/>
                  </a:lnTo>
                  <a:lnTo>
                    <a:pt x="1211746" y="198104"/>
                  </a:lnTo>
                  <a:lnTo>
                    <a:pt x="1207669" y="221207"/>
                  </a:lnTo>
                  <a:lnTo>
                    <a:pt x="1176424" y="264916"/>
                  </a:lnTo>
                  <a:lnTo>
                    <a:pt x="1117418" y="304305"/>
                  </a:lnTo>
                  <a:lnTo>
                    <a:pt x="1078642" y="322008"/>
                  </a:lnTo>
                  <a:lnTo>
                    <a:pt x="1034289" y="338185"/>
                  </a:lnTo>
                  <a:lnTo>
                    <a:pt x="984815" y="352687"/>
                  </a:lnTo>
                  <a:lnTo>
                    <a:pt x="930674" y="365366"/>
                  </a:lnTo>
                  <a:lnTo>
                    <a:pt x="872320" y="376073"/>
                  </a:lnTo>
                  <a:lnTo>
                    <a:pt x="810208" y="384659"/>
                  </a:lnTo>
                  <a:lnTo>
                    <a:pt x="744794" y="390976"/>
                  </a:lnTo>
                  <a:lnTo>
                    <a:pt x="676530" y="394876"/>
                  </a:lnTo>
                  <a:lnTo>
                    <a:pt x="605873" y="396209"/>
                  </a:lnTo>
                  <a:lnTo>
                    <a:pt x="535215" y="394876"/>
                  </a:lnTo>
                  <a:lnTo>
                    <a:pt x="466951" y="390976"/>
                  </a:lnTo>
                  <a:lnTo>
                    <a:pt x="401537" y="384659"/>
                  </a:lnTo>
                  <a:lnTo>
                    <a:pt x="339425" y="376073"/>
                  </a:lnTo>
                  <a:lnTo>
                    <a:pt x="281071" y="365366"/>
                  </a:lnTo>
                  <a:lnTo>
                    <a:pt x="226930" y="352687"/>
                  </a:lnTo>
                  <a:lnTo>
                    <a:pt x="177456" y="338185"/>
                  </a:lnTo>
                  <a:lnTo>
                    <a:pt x="133103" y="322008"/>
                  </a:lnTo>
                  <a:lnTo>
                    <a:pt x="94327" y="304305"/>
                  </a:lnTo>
                  <a:lnTo>
                    <a:pt x="35321" y="264916"/>
                  </a:lnTo>
                  <a:lnTo>
                    <a:pt x="4076" y="221207"/>
                  </a:lnTo>
                  <a:lnTo>
                    <a:pt x="0" y="198104"/>
                  </a:lnTo>
                  <a:close/>
                </a:path>
              </a:pathLst>
            </a:custGeom>
            <a:ln w="28575">
              <a:solidFill>
                <a:srgbClr val="0B5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73803" y="6137318"/>
              <a:ext cx="1212215" cy="396240"/>
            </a:xfrm>
            <a:custGeom>
              <a:avLst/>
              <a:gdLst/>
              <a:ahLst/>
              <a:cxnLst/>
              <a:rect l="l" t="t" r="r" b="b"/>
              <a:pathLst>
                <a:path w="1212215" h="396240">
                  <a:moveTo>
                    <a:pt x="0" y="198104"/>
                  </a:moveTo>
                  <a:lnTo>
                    <a:pt x="16001" y="152680"/>
                  </a:lnTo>
                  <a:lnTo>
                    <a:pt x="61581" y="110983"/>
                  </a:lnTo>
                  <a:lnTo>
                    <a:pt x="133103" y="74200"/>
                  </a:lnTo>
                  <a:lnTo>
                    <a:pt x="177456" y="58023"/>
                  </a:lnTo>
                  <a:lnTo>
                    <a:pt x="226930" y="43521"/>
                  </a:lnTo>
                  <a:lnTo>
                    <a:pt x="281071" y="30842"/>
                  </a:lnTo>
                  <a:lnTo>
                    <a:pt x="339425" y="20135"/>
                  </a:lnTo>
                  <a:lnTo>
                    <a:pt x="401537" y="11549"/>
                  </a:lnTo>
                  <a:lnTo>
                    <a:pt x="466951" y="5232"/>
                  </a:lnTo>
                  <a:lnTo>
                    <a:pt x="535215" y="1332"/>
                  </a:lnTo>
                  <a:lnTo>
                    <a:pt x="605873" y="0"/>
                  </a:lnTo>
                  <a:lnTo>
                    <a:pt x="676530" y="1332"/>
                  </a:lnTo>
                  <a:lnTo>
                    <a:pt x="744794" y="5232"/>
                  </a:lnTo>
                  <a:lnTo>
                    <a:pt x="810208" y="11549"/>
                  </a:lnTo>
                  <a:lnTo>
                    <a:pt x="872320" y="20135"/>
                  </a:lnTo>
                  <a:lnTo>
                    <a:pt x="930674" y="30842"/>
                  </a:lnTo>
                  <a:lnTo>
                    <a:pt x="984815" y="43521"/>
                  </a:lnTo>
                  <a:lnTo>
                    <a:pt x="1034289" y="58023"/>
                  </a:lnTo>
                  <a:lnTo>
                    <a:pt x="1078642" y="74200"/>
                  </a:lnTo>
                  <a:lnTo>
                    <a:pt x="1117418" y="91903"/>
                  </a:lnTo>
                  <a:lnTo>
                    <a:pt x="1176424" y="131292"/>
                  </a:lnTo>
                  <a:lnTo>
                    <a:pt x="1207669" y="175001"/>
                  </a:lnTo>
                  <a:lnTo>
                    <a:pt x="1211746" y="198104"/>
                  </a:lnTo>
                  <a:lnTo>
                    <a:pt x="1207669" y="221207"/>
                  </a:lnTo>
                  <a:lnTo>
                    <a:pt x="1176424" y="264916"/>
                  </a:lnTo>
                  <a:lnTo>
                    <a:pt x="1117418" y="304305"/>
                  </a:lnTo>
                  <a:lnTo>
                    <a:pt x="1078642" y="322008"/>
                  </a:lnTo>
                  <a:lnTo>
                    <a:pt x="1034289" y="338185"/>
                  </a:lnTo>
                  <a:lnTo>
                    <a:pt x="984815" y="352687"/>
                  </a:lnTo>
                  <a:lnTo>
                    <a:pt x="930674" y="365366"/>
                  </a:lnTo>
                  <a:lnTo>
                    <a:pt x="872320" y="376073"/>
                  </a:lnTo>
                  <a:lnTo>
                    <a:pt x="810208" y="384659"/>
                  </a:lnTo>
                  <a:lnTo>
                    <a:pt x="744794" y="390976"/>
                  </a:lnTo>
                  <a:lnTo>
                    <a:pt x="676530" y="394876"/>
                  </a:lnTo>
                  <a:lnTo>
                    <a:pt x="605873" y="396209"/>
                  </a:lnTo>
                  <a:lnTo>
                    <a:pt x="535215" y="394876"/>
                  </a:lnTo>
                  <a:lnTo>
                    <a:pt x="466951" y="390976"/>
                  </a:lnTo>
                  <a:lnTo>
                    <a:pt x="401537" y="384659"/>
                  </a:lnTo>
                  <a:lnTo>
                    <a:pt x="339425" y="376073"/>
                  </a:lnTo>
                  <a:lnTo>
                    <a:pt x="281071" y="365366"/>
                  </a:lnTo>
                  <a:lnTo>
                    <a:pt x="226930" y="352687"/>
                  </a:lnTo>
                  <a:lnTo>
                    <a:pt x="177456" y="338185"/>
                  </a:lnTo>
                  <a:lnTo>
                    <a:pt x="133103" y="322008"/>
                  </a:lnTo>
                  <a:lnTo>
                    <a:pt x="94327" y="304305"/>
                  </a:lnTo>
                  <a:lnTo>
                    <a:pt x="35321" y="264916"/>
                  </a:lnTo>
                  <a:lnTo>
                    <a:pt x="4076" y="221207"/>
                  </a:lnTo>
                  <a:lnTo>
                    <a:pt x="0" y="198104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6460">
              <a:lnSpc>
                <a:spcPct val="100000"/>
              </a:lnSpc>
              <a:spcBef>
                <a:spcPts val="100"/>
              </a:spcBef>
              <a:tabLst>
                <a:tab pos="7605395" algn="l"/>
              </a:tabLst>
            </a:pPr>
            <a:r>
              <a:rPr spc="-10" dirty="0"/>
              <a:t>Training</a:t>
            </a:r>
            <a:r>
              <a:rPr spc="-95" dirty="0"/>
              <a:t> </a:t>
            </a:r>
            <a:r>
              <a:rPr spc="-10" dirty="0"/>
              <a:t>Pipeline</a:t>
            </a:r>
            <a:r>
              <a:rPr dirty="0"/>
              <a:t>	</a:t>
            </a:r>
            <a:r>
              <a:rPr spc="-10" dirty="0"/>
              <a:t>Inference</a:t>
            </a:r>
            <a:r>
              <a:rPr spc="-25" dirty="0"/>
              <a:t> </a:t>
            </a:r>
            <a:r>
              <a:rPr spc="-10" dirty="0"/>
              <a:t>Pipeline</a:t>
            </a: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pc="-10" dirty="0"/>
          </a:p>
          <a:p>
            <a:pPr marL="922019" marR="7258050" indent="335915">
              <a:lnSpc>
                <a:spcPts val="2110"/>
              </a:lnSpc>
              <a:spcBef>
                <a:spcPts val="5"/>
              </a:spcBef>
            </a:pPr>
            <a:r>
              <a:rPr i="1" spc="-20" dirty="0">
                <a:solidFill>
                  <a:srgbClr val="C00000"/>
                </a:solidFill>
                <a:latin typeface="Calibri"/>
                <a:cs typeface="Calibri"/>
              </a:rPr>
              <a:t>Data </a:t>
            </a:r>
            <a:r>
              <a:rPr i="1" spc="-10" dirty="0">
                <a:solidFill>
                  <a:srgbClr val="C00000"/>
                </a:solidFill>
                <a:latin typeface="Calibri"/>
                <a:cs typeface="Calibri"/>
              </a:rPr>
              <a:t>Preparation</a:t>
            </a:r>
          </a:p>
          <a:p>
            <a:pPr>
              <a:lnSpc>
                <a:spcPct val="100000"/>
              </a:lnSpc>
            </a:pPr>
            <a:endParaRPr i="1" spc="-1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i="1" spc="-1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61594" marR="8346440" indent="-49530">
              <a:lnSpc>
                <a:spcPts val="2110"/>
              </a:lnSpc>
              <a:spcBef>
                <a:spcPts val="5"/>
              </a:spcBef>
            </a:pPr>
            <a:r>
              <a:rPr i="1" spc="-10" dirty="0">
                <a:solidFill>
                  <a:srgbClr val="C00000"/>
                </a:solidFill>
                <a:latin typeface="Calibri"/>
                <a:cs typeface="Calibri"/>
              </a:rPr>
              <a:t>Algorithm Selection</a:t>
            </a:r>
          </a:p>
        </p:txBody>
      </p:sp>
      <p:sp>
        <p:nvSpPr>
          <p:cNvPr id="17" name="object 17"/>
          <p:cNvSpPr/>
          <p:nvPr/>
        </p:nvSpPr>
        <p:spPr>
          <a:xfrm>
            <a:off x="988910" y="2170239"/>
            <a:ext cx="2481580" cy="4104004"/>
          </a:xfrm>
          <a:custGeom>
            <a:avLst/>
            <a:gdLst/>
            <a:ahLst/>
            <a:cxnLst/>
            <a:rect l="l" t="t" r="r" b="b"/>
            <a:pathLst>
              <a:path w="2481579" h="4104004">
                <a:moveTo>
                  <a:pt x="322084" y="1772005"/>
                </a:moveTo>
                <a:lnTo>
                  <a:pt x="313969" y="1722501"/>
                </a:lnTo>
                <a:lnTo>
                  <a:pt x="306578" y="1677428"/>
                </a:lnTo>
                <a:lnTo>
                  <a:pt x="283425" y="1694167"/>
                </a:lnTo>
                <a:lnTo>
                  <a:pt x="23152" y="1334312"/>
                </a:lnTo>
                <a:lnTo>
                  <a:pt x="0" y="1351051"/>
                </a:lnTo>
                <a:lnTo>
                  <a:pt x="260273" y="1710918"/>
                </a:lnTo>
                <a:lnTo>
                  <a:pt x="237121" y="1727669"/>
                </a:lnTo>
                <a:lnTo>
                  <a:pt x="322084" y="1772005"/>
                </a:lnTo>
                <a:close/>
              </a:path>
              <a:path w="2481579" h="4104004">
                <a:moveTo>
                  <a:pt x="510501" y="2820581"/>
                </a:moveTo>
                <a:lnTo>
                  <a:pt x="424776" y="2777718"/>
                </a:lnTo>
                <a:lnTo>
                  <a:pt x="424776" y="2806293"/>
                </a:lnTo>
                <a:lnTo>
                  <a:pt x="56667" y="2806293"/>
                </a:lnTo>
                <a:lnTo>
                  <a:pt x="56667" y="2834868"/>
                </a:lnTo>
                <a:lnTo>
                  <a:pt x="424776" y="2834868"/>
                </a:lnTo>
                <a:lnTo>
                  <a:pt x="424776" y="2863443"/>
                </a:lnTo>
                <a:lnTo>
                  <a:pt x="481926" y="2834868"/>
                </a:lnTo>
                <a:lnTo>
                  <a:pt x="510501" y="2820581"/>
                </a:lnTo>
                <a:close/>
              </a:path>
              <a:path w="2481579" h="4104004">
                <a:moveTo>
                  <a:pt x="1367917" y="3483686"/>
                </a:moveTo>
                <a:lnTo>
                  <a:pt x="1282192" y="3440823"/>
                </a:lnTo>
                <a:lnTo>
                  <a:pt x="1282192" y="3469398"/>
                </a:lnTo>
                <a:lnTo>
                  <a:pt x="56667" y="3469398"/>
                </a:lnTo>
                <a:lnTo>
                  <a:pt x="56667" y="3497973"/>
                </a:lnTo>
                <a:lnTo>
                  <a:pt x="1282192" y="3497973"/>
                </a:lnTo>
                <a:lnTo>
                  <a:pt x="1282192" y="3526548"/>
                </a:lnTo>
                <a:lnTo>
                  <a:pt x="1339342" y="3497973"/>
                </a:lnTo>
                <a:lnTo>
                  <a:pt x="1367917" y="3483686"/>
                </a:lnTo>
                <a:close/>
              </a:path>
              <a:path w="2481579" h="4104004">
                <a:moveTo>
                  <a:pt x="2273249" y="4060799"/>
                </a:moveTo>
                <a:lnTo>
                  <a:pt x="2244674" y="4046499"/>
                </a:lnTo>
                <a:lnTo>
                  <a:pt x="2187524" y="4017924"/>
                </a:lnTo>
                <a:lnTo>
                  <a:pt x="2187524" y="4046499"/>
                </a:lnTo>
                <a:lnTo>
                  <a:pt x="685558" y="4046499"/>
                </a:lnTo>
                <a:lnTo>
                  <a:pt x="685558" y="4075074"/>
                </a:lnTo>
                <a:lnTo>
                  <a:pt x="2187524" y="4075074"/>
                </a:lnTo>
                <a:lnTo>
                  <a:pt x="2187524" y="4103649"/>
                </a:lnTo>
                <a:lnTo>
                  <a:pt x="2244674" y="4075074"/>
                </a:lnTo>
                <a:lnTo>
                  <a:pt x="2273249" y="4060799"/>
                </a:lnTo>
                <a:close/>
              </a:path>
              <a:path w="2481579" h="4104004">
                <a:moveTo>
                  <a:pt x="2481402" y="210807"/>
                </a:moveTo>
                <a:lnTo>
                  <a:pt x="2405291" y="152539"/>
                </a:lnTo>
                <a:lnTo>
                  <a:pt x="2399906" y="180606"/>
                </a:lnTo>
                <a:lnTo>
                  <a:pt x="1459522" y="0"/>
                </a:lnTo>
                <a:lnTo>
                  <a:pt x="1456829" y="14033"/>
                </a:lnTo>
                <a:lnTo>
                  <a:pt x="1443418" y="18961"/>
                </a:lnTo>
                <a:lnTo>
                  <a:pt x="2141880" y="1920468"/>
                </a:lnTo>
                <a:lnTo>
                  <a:pt x="2115058" y="1930323"/>
                </a:lnTo>
                <a:lnTo>
                  <a:pt x="2184844" y="1996008"/>
                </a:lnTo>
                <a:lnTo>
                  <a:pt x="2191816" y="1933879"/>
                </a:lnTo>
                <a:lnTo>
                  <a:pt x="2195525" y="1900770"/>
                </a:lnTo>
                <a:lnTo>
                  <a:pt x="2168702" y="1910613"/>
                </a:lnTo>
                <a:lnTo>
                  <a:pt x="1509941" y="117208"/>
                </a:lnTo>
                <a:lnTo>
                  <a:pt x="2364333" y="1369060"/>
                </a:lnTo>
                <a:lnTo>
                  <a:pt x="2340737" y="1385176"/>
                </a:lnTo>
                <a:lnTo>
                  <a:pt x="2424455" y="1431810"/>
                </a:lnTo>
                <a:lnTo>
                  <a:pt x="2417534" y="1380871"/>
                </a:lnTo>
                <a:lnTo>
                  <a:pt x="2411539" y="1336852"/>
                </a:lnTo>
                <a:lnTo>
                  <a:pt x="2387930" y="1352956"/>
                </a:lnTo>
                <a:lnTo>
                  <a:pt x="1526324" y="90538"/>
                </a:lnTo>
                <a:lnTo>
                  <a:pt x="2406383" y="823722"/>
                </a:lnTo>
                <a:lnTo>
                  <a:pt x="2388095" y="845680"/>
                </a:lnTo>
                <a:lnTo>
                  <a:pt x="2481402" y="867613"/>
                </a:lnTo>
                <a:lnTo>
                  <a:pt x="2466187" y="832866"/>
                </a:lnTo>
                <a:lnTo>
                  <a:pt x="2442972" y="779818"/>
                </a:lnTo>
                <a:lnTo>
                  <a:pt x="2424684" y="801763"/>
                </a:lnTo>
                <a:lnTo>
                  <a:pt x="1508518" y="38519"/>
                </a:lnTo>
                <a:lnTo>
                  <a:pt x="2394508" y="208673"/>
                </a:lnTo>
                <a:lnTo>
                  <a:pt x="2389124" y="236728"/>
                </a:lnTo>
                <a:lnTo>
                  <a:pt x="2479408" y="211366"/>
                </a:lnTo>
                <a:lnTo>
                  <a:pt x="2481402" y="2108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0778" y="4851907"/>
            <a:ext cx="805815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800">
              <a:latin typeface="Calibri"/>
              <a:cs typeface="Calibri"/>
            </a:endParaRPr>
          </a:p>
          <a:p>
            <a:pPr marL="46355">
              <a:lnSpc>
                <a:spcPct val="100000"/>
              </a:lnSpc>
            </a:pPr>
            <a:r>
              <a:rPr sz="1800" b="1" i="1" spc="-10" dirty="0">
                <a:solidFill>
                  <a:srgbClr val="C00000"/>
                </a:solidFill>
                <a:latin typeface="Calibri"/>
                <a:cs typeface="Calibri"/>
              </a:rPr>
              <a:t>Scoring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0853" y="6066806"/>
            <a:ext cx="103251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i="1" spc="-10" dirty="0">
                <a:solidFill>
                  <a:srgbClr val="C00000"/>
                </a:solidFill>
                <a:latin typeface="Calibri"/>
                <a:cs typeface="Calibri"/>
              </a:rPr>
              <a:t>Evaluation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20516" y="6209663"/>
            <a:ext cx="107251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0" dirty="0">
                <a:latin typeface="Calibri"/>
                <a:cs typeface="Calibri"/>
              </a:rPr>
              <a:t>Trained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Model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84249" y="6209663"/>
            <a:ext cx="98551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Asset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Reused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ML</a:t>
            </a:r>
            <a:r>
              <a:rPr spc="160" dirty="0"/>
              <a:t> </a:t>
            </a:r>
            <a:r>
              <a:rPr dirty="0"/>
              <a:t>Solution</a:t>
            </a:r>
            <a:r>
              <a:rPr spc="170" dirty="0"/>
              <a:t> </a:t>
            </a:r>
            <a:r>
              <a:rPr dirty="0"/>
              <a:t>Core</a:t>
            </a:r>
            <a:r>
              <a:rPr spc="165" dirty="0"/>
              <a:t> </a:t>
            </a:r>
            <a:r>
              <a:rPr dirty="0"/>
              <a:t>Tasks</a:t>
            </a:r>
            <a:r>
              <a:rPr spc="165" dirty="0"/>
              <a:t> </a:t>
            </a:r>
            <a:r>
              <a:rPr dirty="0"/>
              <a:t>–</a:t>
            </a:r>
            <a:r>
              <a:rPr spc="170" dirty="0"/>
              <a:t> </a:t>
            </a:r>
            <a:r>
              <a:rPr dirty="0"/>
              <a:t>Creating</a:t>
            </a:r>
            <a:r>
              <a:rPr spc="165" dirty="0"/>
              <a:t> </a:t>
            </a:r>
            <a:r>
              <a:rPr dirty="0"/>
              <a:t>Pipelines</a:t>
            </a:r>
            <a:r>
              <a:rPr spc="150" dirty="0"/>
              <a:t> </a:t>
            </a:r>
            <a:r>
              <a:rPr dirty="0"/>
              <a:t>–</a:t>
            </a:r>
            <a:r>
              <a:rPr spc="175" dirty="0"/>
              <a:t> </a:t>
            </a:r>
            <a:r>
              <a:rPr dirty="0"/>
              <a:t>Classification</a:t>
            </a:r>
            <a:r>
              <a:rPr spc="160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6230029" y="6137318"/>
            <a:ext cx="1212215" cy="396240"/>
          </a:xfrm>
          <a:custGeom>
            <a:avLst/>
            <a:gdLst/>
            <a:ahLst/>
            <a:cxnLst/>
            <a:rect l="l" t="t" r="r" b="b"/>
            <a:pathLst>
              <a:path w="1212215" h="396240">
                <a:moveTo>
                  <a:pt x="0" y="198104"/>
                </a:moveTo>
                <a:lnTo>
                  <a:pt x="16001" y="152680"/>
                </a:lnTo>
                <a:lnTo>
                  <a:pt x="61581" y="110983"/>
                </a:lnTo>
                <a:lnTo>
                  <a:pt x="133103" y="74200"/>
                </a:lnTo>
                <a:lnTo>
                  <a:pt x="177456" y="58023"/>
                </a:lnTo>
                <a:lnTo>
                  <a:pt x="226930" y="43521"/>
                </a:lnTo>
                <a:lnTo>
                  <a:pt x="281071" y="30842"/>
                </a:lnTo>
                <a:lnTo>
                  <a:pt x="339425" y="20135"/>
                </a:lnTo>
                <a:lnTo>
                  <a:pt x="401537" y="11549"/>
                </a:lnTo>
                <a:lnTo>
                  <a:pt x="466951" y="5232"/>
                </a:lnTo>
                <a:lnTo>
                  <a:pt x="535215" y="1332"/>
                </a:lnTo>
                <a:lnTo>
                  <a:pt x="605873" y="0"/>
                </a:lnTo>
                <a:lnTo>
                  <a:pt x="676530" y="1332"/>
                </a:lnTo>
                <a:lnTo>
                  <a:pt x="744794" y="5232"/>
                </a:lnTo>
                <a:lnTo>
                  <a:pt x="810208" y="11549"/>
                </a:lnTo>
                <a:lnTo>
                  <a:pt x="872320" y="20135"/>
                </a:lnTo>
                <a:lnTo>
                  <a:pt x="930674" y="30842"/>
                </a:lnTo>
                <a:lnTo>
                  <a:pt x="984815" y="43521"/>
                </a:lnTo>
                <a:lnTo>
                  <a:pt x="1034289" y="58023"/>
                </a:lnTo>
                <a:lnTo>
                  <a:pt x="1078642" y="74200"/>
                </a:lnTo>
                <a:lnTo>
                  <a:pt x="1117418" y="91903"/>
                </a:lnTo>
                <a:lnTo>
                  <a:pt x="1176424" y="131292"/>
                </a:lnTo>
                <a:lnTo>
                  <a:pt x="1207669" y="175001"/>
                </a:lnTo>
                <a:lnTo>
                  <a:pt x="1211746" y="198104"/>
                </a:lnTo>
                <a:lnTo>
                  <a:pt x="1207669" y="221207"/>
                </a:lnTo>
                <a:lnTo>
                  <a:pt x="1176424" y="264916"/>
                </a:lnTo>
                <a:lnTo>
                  <a:pt x="1117418" y="304305"/>
                </a:lnTo>
                <a:lnTo>
                  <a:pt x="1078642" y="322008"/>
                </a:lnTo>
                <a:lnTo>
                  <a:pt x="1034289" y="338185"/>
                </a:lnTo>
                <a:lnTo>
                  <a:pt x="984815" y="352687"/>
                </a:lnTo>
                <a:lnTo>
                  <a:pt x="930674" y="365366"/>
                </a:lnTo>
                <a:lnTo>
                  <a:pt x="872320" y="376073"/>
                </a:lnTo>
                <a:lnTo>
                  <a:pt x="810208" y="384659"/>
                </a:lnTo>
                <a:lnTo>
                  <a:pt x="744794" y="390976"/>
                </a:lnTo>
                <a:lnTo>
                  <a:pt x="676530" y="394876"/>
                </a:lnTo>
                <a:lnTo>
                  <a:pt x="605873" y="396209"/>
                </a:lnTo>
                <a:lnTo>
                  <a:pt x="535215" y="394876"/>
                </a:lnTo>
                <a:lnTo>
                  <a:pt x="466951" y="390976"/>
                </a:lnTo>
                <a:lnTo>
                  <a:pt x="401537" y="384659"/>
                </a:lnTo>
                <a:lnTo>
                  <a:pt x="339425" y="376073"/>
                </a:lnTo>
                <a:lnTo>
                  <a:pt x="281071" y="365366"/>
                </a:lnTo>
                <a:lnTo>
                  <a:pt x="226930" y="352687"/>
                </a:lnTo>
                <a:lnTo>
                  <a:pt x="177456" y="338185"/>
                </a:lnTo>
                <a:lnTo>
                  <a:pt x="133103" y="322008"/>
                </a:lnTo>
                <a:lnTo>
                  <a:pt x="94327" y="304305"/>
                </a:lnTo>
                <a:lnTo>
                  <a:pt x="35321" y="264916"/>
                </a:lnTo>
                <a:lnTo>
                  <a:pt x="4076" y="221207"/>
                </a:lnTo>
                <a:lnTo>
                  <a:pt x="0" y="198104"/>
                </a:lnTo>
                <a:close/>
              </a:path>
            </a:pathLst>
          </a:custGeom>
          <a:ln w="28575">
            <a:solidFill>
              <a:srgbClr val="0B5B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73803" y="6137318"/>
            <a:ext cx="1212215" cy="396240"/>
          </a:xfrm>
          <a:custGeom>
            <a:avLst/>
            <a:gdLst/>
            <a:ahLst/>
            <a:cxnLst/>
            <a:rect l="l" t="t" r="r" b="b"/>
            <a:pathLst>
              <a:path w="1212215" h="396240">
                <a:moveTo>
                  <a:pt x="0" y="198104"/>
                </a:moveTo>
                <a:lnTo>
                  <a:pt x="16001" y="152680"/>
                </a:lnTo>
                <a:lnTo>
                  <a:pt x="61581" y="110983"/>
                </a:lnTo>
                <a:lnTo>
                  <a:pt x="133103" y="74200"/>
                </a:lnTo>
                <a:lnTo>
                  <a:pt x="177456" y="58023"/>
                </a:lnTo>
                <a:lnTo>
                  <a:pt x="226930" y="43521"/>
                </a:lnTo>
                <a:lnTo>
                  <a:pt x="281071" y="30842"/>
                </a:lnTo>
                <a:lnTo>
                  <a:pt x="339425" y="20135"/>
                </a:lnTo>
                <a:lnTo>
                  <a:pt x="401537" y="11549"/>
                </a:lnTo>
                <a:lnTo>
                  <a:pt x="466951" y="5232"/>
                </a:lnTo>
                <a:lnTo>
                  <a:pt x="535215" y="1332"/>
                </a:lnTo>
                <a:lnTo>
                  <a:pt x="605873" y="0"/>
                </a:lnTo>
                <a:lnTo>
                  <a:pt x="676530" y="1332"/>
                </a:lnTo>
                <a:lnTo>
                  <a:pt x="744794" y="5232"/>
                </a:lnTo>
                <a:lnTo>
                  <a:pt x="810208" y="11549"/>
                </a:lnTo>
                <a:lnTo>
                  <a:pt x="872320" y="20135"/>
                </a:lnTo>
                <a:lnTo>
                  <a:pt x="930674" y="30842"/>
                </a:lnTo>
                <a:lnTo>
                  <a:pt x="984815" y="43521"/>
                </a:lnTo>
                <a:lnTo>
                  <a:pt x="1034289" y="58023"/>
                </a:lnTo>
                <a:lnTo>
                  <a:pt x="1078642" y="74200"/>
                </a:lnTo>
                <a:lnTo>
                  <a:pt x="1117418" y="91903"/>
                </a:lnTo>
                <a:lnTo>
                  <a:pt x="1176424" y="131292"/>
                </a:lnTo>
                <a:lnTo>
                  <a:pt x="1207669" y="175001"/>
                </a:lnTo>
                <a:lnTo>
                  <a:pt x="1211746" y="198104"/>
                </a:lnTo>
                <a:lnTo>
                  <a:pt x="1207669" y="221207"/>
                </a:lnTo>
                <a:lnTo>
                  <a:pt x="1176424" y="264916"/>
                </a:lnTo>
                <a:lnTo>
                  <a:pt x="1117418" y="304305"/>
                </a:lnTo>
                <a:lnTo>
                  <a:pt x="1078642" y="322008"/>
                </a:lnTo>
                <a:lnTo>
                  <a:pt x="1034289" y="338185"/>
                </a:lnTo>
                <a:lnTo>
                  <a:pt x="984815" y="352687"/>
                </a:lnTo>
                <a:lnTo>
                  <a:pt x="930674" y="365366"/>
                </a:lnTo>
                <a:lnTo>
                  <a:pt x="872320" y="376073"/>
                </a:lnTo>
                <a:lnTo>
                  <a:pt x="810208" y="384659"/>
                </a:lnTo>
                <a:lnTo>
                  <a:pt x="744794" y="390976"/>
                </a:lnTo>
                <a:lnTo>
                  <a:pt x="676530" y="394876"/>
                </a:lnTo>
                <a:lnTo>
                  <a:pt x="605873" y="396209"/>
                </a:lnTo>
                <a:lnTo>
                  <a:pt x="535215" y="394876"/>
                </a:lnTo>
                <a:lnTo>
                  <a:pt x="466951" y="390976"/>
                </a:lnTo>
                <a:lnTo>
                  <a:pt x="401537" y="384659"/>
                </a:lnTo>
                <a:lnTo>
                  <a:pt x="339425" y="376073"/>
                </a:lnTo>
                <a:lnTo>
                  <a:pt x="281071" y="365366"/>
                </a:lnTo>
                <a:lnTo>
                  <a:pt x="226930" y="352687"/>
                </a:lnTo>
                <a:lnTo>
                  <a:pt x="177456" y="338185"/>
                </a:lnTo>
                <a:lnTo>
                  <a:pt x="133103" y="322008"/>
                </a:lnTo>
                <a:lnTo>
                  <a:pt x="94327" y="304305"/>
                </a:lnTo>
                <a:lnTo>
                  <a:pt x="35321" y="264916"/>
                </a:lnTo>
                <a:lnTo>
                  <a:pt x="4076" y="221207"/>
                </a:lnTo>
                <a:lnTo>
                  <a:pt x="0" y="19810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18616" y="1508760"/>
            <a:ext cx="4890135" cy="5026660"/>
            <a:chOff x="718616" y="1508760"/>
            <a:chExt cx="4890135" cy="5026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968" y="1508760"/>
              <a:ext cx="4721352" cy="50261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2904" y="3930319"/>
              <a:ext cx="2297430" cy="762000"/>
            </a:xfrm>
            <a:custGeom>
              <a:avLst/>
              <a:gdLst/>
              <a:ahLst/>
              <a:cxnLst/>
              <a:rect l="l" t="t" r="r" b="b"/>
              <a:pathLst>
                <a:path w="2297430" h="762000">
                  <a:moveTo>
                    <a:pt x="0" y="381000"/>
                  </a:moveTo>
                  <a:lnTo>
                    <a:pt x="8303" y="334948"/>
                  </a:lnTo>
                  <a:lnTo>
                    <a:pt x="32573" y="290528"/>
                  </a:lnTo>
                  <a:lnTo>
                    <a:pt x="71848" y="248056"/>
                  </a:lnTo>
                  <a:lnTo>
                    <a:pt x="125167" y="207853"/>
                  </a:lnTo>
                  <a:lnTo>
                    <a:pt x="191569" y="170237"/>
                  </a:lnTo>
                  <a:lnTo>
                    <a:pt x="229376" y="152498"/>
                  </a:lnTo>
                  <a:lnTo>
                    <a:pt x="270094" y="135526"/>
                  </a:lnTo>
                  <a:lnTo>
                    <a:pt x="313602" y="119360"/>
                  </a:lnTo>
                  <a:lnTo>
                    <a:pt x="359779" y="104040"/>
                  </a:lnTo>
                  <a:lnTo>
                    <a:pt x="408507" y="89606"/>
                  </a:lnTo>
                  <a:lnTo>
                    <a:pt x="459665" y="76097"/>
                  </a:lnTo>
                  <a:lnTo>
                    <a:pt x="513133" y="63555"/>
                  </a:lnTo>
                  <a:lnTo>
                    <a:pt x="568790" y="52017"/>
                  </a:lnTo>
                  <a:lnTo>
                    <a:pt x="626517" y="41525"/>
                  </a:lnTo>
                  <a:lnTo>
                    <a:pt x="686194" y="32118"/>
                  </a:lnTo>
                  <a:lnTo>
                    <a:pt x="747699" y="23836"/>
                  </a:lnTo>
                  <a:lnTo>
                    <a:pt x="810914" y="16719"/>
                  </a:lnTo>
                  <a:lnTo>
                    <a:pt x="875718" y="10806"/>
                  </a:lnTo>
                  <a:lnTo>
                    <a:pt x="941990" y="6138"/>
                  </a:lnTo>
                  <a:lnTo>
                    <a:pt x="1009612" y="2754"/>
                  </a:lnTo>
                  <a:lnTo>
                    <a:pt x="1078462" y="695"/>
                  </a:lnTo>
                  <a:lnTo>
                    <a:pt x="1148421" y="0"/>
                  </a:lnTo>
                  <a:lnTo>
                    <a:pt x="1218379" y="695"/>
                  </a:lnTo>
                  <a:lnTo>
                    <a:pt x="1287229" y="2754"/>
                  </a:lnTo>
                  <a:lnTo>
                    <a:pt x="1354851" y="6138"/>
                  </a:lnTo>
                  <a:lnTo>
                    <a:pt x="1421123" y="10806"/>
                  </a:lnTo>
                  <a:lnTo>
                    <a:pt x="1485927" y="16719"/>
                  </a:lnTo>
                  <a:lnTo>
                    <a:pt x="1549142" y="23836"/>
                  </a:lnTo>
                  <a:lnTo>
                    <a:pt x="1610647" y="32118"/>
                  </a:lnTo>
                  <a:lnTo>
                    <a:pt x="1670324" y="41525"/>
                  </a:lnTo>
                  <a:lnTo>
                    <a:pt x="1728050" y="52017"/>
                  </a:lnTo>
                  <a:lnTo>
                    <a:pt x="1783708" y="63555"/>
                  </a:lnTo>
                  <a:lnTo>
                    <a:pt x="1837175" y="76097"/>
                  </a:lnTo>
                  <a:lnTo>
                    <a:pt x="1888333" y="89606"/>
                  </a:lnTo>
                  <a:lnTo>
                    <a:pt x="1937061" y="104040"/>
                  </a:lnTo>
                  <a:lnTo>
                    <a:pt x="1983239" y="119360"/>
                  </a:lnTo>
                  <a:lnTo>
                    <a:pt x="2026747" y="135526"/>
                  </a:lnTo>
                  <a:lnTo>
                    <a:pt x="2067465" y="152498"/>
                  </a:lnTo>
                  <a:lnTo>
                    <a:pt x="2105272" y="170237"/>
                  </a:lnTo>
                  <a:lnTo>
                    <a:pt x="2140048" y="188702"/>
                  </a:lnTo>
                  <a:lnTo>
                    <a:pt x="2200029" y="227651"/>
                  </a:lnTo>
                  <a:lnTo>
                    <a:pt x="2246446" y="269028"/>
                  </a:lnTo>
                  <a:lnTo>
                    <a:pt x="2278339" y="312514"/>
                  </a:lnTo>
                  <a:lnTo>
                    <a:pt x="2294746" y="357790"/>
                  </a:lnTo>
                  <a:lnTo>
                    <a:pt x="2296842" y="381000"/>
                  </a:lnTo>
                  <a:lnTo>
                    <a:pt x="2294746" y="404209"/>
                  </a:lnTo>
                  <a:lnTo>
                    <a:pt x="2278339" y="449485"/>
                  </a:lnTo>
                  <a:lnTo>
                    <a:pt x="2246446" y="492971"/>
                  </a:lnTo>
                  <a:lnTo>
                    <a:pt x="2200029" y="534348"/>
                  </a:lnTo>
                  <a:lnTo>
                    <a:pt x="2140048" y="573298"/>
                  </a:lnTo>
                  <a:lnTo>
                    <a:pt x="2105272" y="591762"/>
                  </a:lnTo>
                  <a:lnTo>
                    <a:pt x="2067465" y="609501"/>
                  </a:lnTo>
                  <a:lnTo>
                    <a:pt x="2026747" y="626473"/>
                  </a:lnTo>
                  <a:lnTo>
                    <a:pt x="1983239" y="642639"/>
                  </a:lnTo>
                  <a:lnTo>
                    <a:pt x="1937061" y="657959"/>
                  </a:lnTo>
                  <a:lnTo>
                    <a:pt x="1888333" y="672393"/>
                  </a:lnTo>
                  <a:lnTo>
                    <a:pt x="1837175" y="685902"/>
                  </a:lnTo>
                  <a:lnTo>
                    <a:pt x="1783708" y="698444"/>
                  </a:lnTo>
                  <a:lnTo>
                    <a:pt x="1728050" y="709982"/>
                  </a:lnTo>
                  <a:lnTo>
                    <a:pt x="1670324" y="720474"/>
                  </a:lnTo>
                  <a:lnTo>
                    <a:pt x="1610647" y="729881"/>
                  </a:lnTo>
                  <a:lnTo>
                    <a:pt x="1549142" y="738163"/>
                  </a:lnTo>
                  <a:lnTo>
                    <a:pt x="1485927" y="745280"/>
                  </a:lnTo>
                  <a:lnTo>
                    <a:pt x="1421123" y="751193"/>
                  </a:lnTo>
                  <a:lnTo>
                    <a:pt x="1354851" y="755861"/>
                  </a:lnTo>
                  <a:lnTo>
                    <a:pt x="1287229" y="759245"/>
                  </a:lnTo>
                  <a:lnTo>
                    <a:pt x="1218379" y="761304"/>
                  </a:lnTo>
                  <a:lnTo>
                    <a:pt x="1148421" y="762000"/>
                  </a:lnTo>
                  <a:lnTo>
                    <a:pt x="1078462" y="761304"/>
                  </a:lnTo>
                  <a:lnTo>
                    <a:pt x="1009612" y="759245"/>
                  </a:lnTo>
                  <a:lnTo>
                    <a:pt x="941990" y="755861"/>
                  </a:lnTo>
                  <a:lnTo>
                    <a:pt x="875718" y="751193"/>
                  </a:lnTo>
                  <a:lnTo>
                    <a:pt x="810914" y="745280"/>
                  </a:lnTo>
                  <a:lnTo>
                    <a:pt x="747699" y="738163"/>
                  </a:lnTo>
                  <a:lnTo>
                    <a:pt x="686194" y="729881"/>
                  </a:lnTo>
                  <a:lnTo>
                    <a:pt x="626517" y="720474"/>
                  </a:lnTo>
                  <a:lnTo>
                    <a:pt x="568790" y="709982"/>
                  </a:lnTo>
                  <a:lnTo>
                    <a:pt x="513133" y="698444"/>
                  </a:lnTo>
                  <a:lnTo>
                    <a:pt x="459665" y="685902"/>
                  </a:lnTo>
                  <a:lnTo>
                    <a:pt x="408507" y="672393"/>
                  </a:lnTo>
                  <a:lnTo>
                    <a:pt x="359779" y="657959"/>
                  </a:lnTo>
                  <a:lnTo>
                    <a:pt x="313602" y="642639"/>
                  </a:lnTo>
                  <a:lnTo>
                    <a:pt x="270094" y="626473"/>
                  </a:lnTo>
                  <a:lnTo>
                    <a:pt x="229376" y="609501"/>
                  </a:lnTo>
                  <a:lnTo>
                    <a:pt x="191569" y="591762"/>
                  </a:lnTo>
                  <a:lnTo>
                    <a:pt x="156793" y="573298"/>
                  </a:lnTo>
                  <a:lnTo>
                    <a:pt x="96812" y="534348"/>
                  </a:lnTo>
                  <a:lnTo>
                    <a:pt x="50395" y="492971"/>
                  </a:lnTo>
                  <a:lnTo>
                    <a:pt x="18502" y="449485"/>
                  </a:lnTo>
                  <a:lnTo>
                    <a:pt x="2095" y="404209"/>
                  </a:lnTo>
                  <a:lnTo>
                    <a:pt x="0" y="381000"/>
                  </a:lnTo>
                  <a:close/>
                </a:path>
              </a:pathLst>
            </a:custGeom>
            <a:ln w="28575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9266" y="5170962"/>
              <a:ext cx="2297430" cy="762000"/>
            </a:xfrm>
            <a:custGeom>
              <a:avLst/>
              <a:gdLst/>
              <a:ahLst/>
              <a:cxnLst/>
              <a:rect l="l" t="t" r="r" b="b"/>
              <a:pathLst>
                <a:path w="2297429" h="762000">
                  <a:moveTo>
                    <a:pt x="0" y="381000"/>
                  </a:moveTo>
                  <a:lnTo>
                    <a:pt x="8303" y="334948"/>
                  </a:lnTo>
                  <a:lnTo>
                    <a:pt x="32573" y="290528"/>
                  </a:lnTo>
                  <a:lnTo>
                    <a:pt x="71848" y="248056"/>
                  </a:lnTo>
                  <a:lnTo>
                    <a:pt x="125167" y="207853"/>
                  </a:lnTo>
                  <a:lnTo>
                    <a:pt x="191569" y="170237"/>
                  </a:lnTo>
                  <a:lnTo>
                    <a:pt x="229376" y="152498"/>
                  </a:lnTo>
                  <a:lnTo>
                    <a:pt x="270094" y="135526"/>
                  </a:lnTo>
                  <a:lnTo>
                    <a:pt x="313602" y="119360"/>
                  </a:lnTo>
                  <a:lnTo>
                    <a:pt x="359779" y="104040"/>
                  </a:lnTo>
                  <a:lnTo>
                    <a:pt x="408507" y="89606"/>
                  </a:lnTo>
                  <a:lnTo>
                    <a:pt x="459665" y="76097"/>
                  </a:lnTo>
                  <a:lnTo>
                    <a:pt x="513133" y="63555"/>
                  </a:lnTo>
                  <a:lnTo>
                    <a:pt x="568790" y="52017"/>
                  </a:lnTo>
                  <a:lnTo>
                    <a:pt x="626517" y="41525"/>
                  </a:lnTo>
                  <a:lnTo>
                    <a:pt x="686194" y="32118"/>
                  </a:lnTo>
                  <a:lnTo>
                    <a:pt x="747699" y="23836"/>
                  </a:lnTo>
                  <a:lnTo>
                    <a:pt x="810914" y="16719"/>
                  </a:lnTo>
                  <a:lnTo>
                    <a:pt x="875718" y="10806"/>
                  </a:lnTo>
                  <a:lnTo>
                    <a:pt x="941990" y="6138"/>
                  </a:lnTo>
                  <a:lnTo>
                    <a:pt x="1009612" y="2754"/>
                  </a:lnTo>
                  <a:lnTo>
                    <a:pt x="1078462" y="695"/>
                  </a:lnTo>
                  <a:lnTo>
                    <a:pt x="1148421" y="0"/>
                  </a:lnTo>
                  <a:lnTo>
                    <a:pt x="1218379" y="695"/>
                  </a:lnTo>
                  <a:lnTo>
                    <a:pt x="1287229" y="2754"/>
                  </a:lnTo>
                  <a:lnTo>
                    <a:pt x="1354851" y="6138"/>
                  </a:lnTo>
                  <a:lnTo>
                    <a:pt x="1421123" y="10806"/>
                  </a:lnTo>
                  <a:lnTo>
                    <a:pt x="1485927" y="16719"/>
                  </a:lnTo>
                  <a:lnTo>
                    <a:pt x="1549142" y="23836"/>
                  </a:lnTo>
                  <a:lnTo>
                    <a:pt x="1610647" y="32118"/>
                  </a:lnTo>
                  <a:lnTo>
                    <a:pt x="1670324" y="41525"/>
                  </a:lnTo>
                  <a:lnTo>
                    <a:pt x="1728050" y="52017"/>
                  </a:lnTo>
                  <a:lnTo>
                    <a:pt x="1783708" y="63555"/>
                  </a:lnTo>
                  <a:lnTo>
                    <a:pt x="1837175" y="76097"/>
                  </a:lnTo>
                  <a:lnTo>
                    <a:pt x="1888333" y="89606"/>
                  </a:lnTo>
                  <a:lnTo>
                    <a:pt x="1937061" y="104040"/>
                  </a:lnTo>
                  <a:lnTo>
                    <a:pt x="1983239" y="119360"/>
                  </a:lnTo>
                  <a:lnTo>
                    <a:pt x="2026747" y="135526"/>
                  </a:lnTo>
                  <a:lnTo>
                    <a:pt x="2067465" y="152498"/>
                  </a:lnTo>
                  <a:lnTo>
                    <a:pt x="2105272" y="170237"/>
                  </a:lnTo>
                  <a:lnTo>
                    <a:pt x="2140048" y="188702"/>
                  </a:lnTo>
                  <a:lnTo>
                    <a:pt x="2200029" y="227651"/>
                  </a:lnTo>
                  <a:lnTo>
                    <a:pt x="2246446" y="269028"/>
                  </a:lnTo>
                  <a:lnTo>
                    <a:pt x="2278339" y="312514"/>
                  </a:lnTo>
                  <a:lnTo>
                    <a:pt x="2294746" y="357790"/>
                  </a:lnTo>
                  <a:lnTo>
                    <a:pt x="2296842" y="381000"/>
                  </a:lnTo>
                  <a:lnTo>
                    <a:pt x="2294746" y="404209"/>
                  </a:lnTo>
                  <a:lnTo>
                    <a:pt x="2278339" y="449485"/>
                  </a:lnTo>
                  <a:lnTo>
                    <a:pt x="2246446" y="492971"/>
                  </a:lnTo>
                  <a:lnTo>
                    <a:pt x="2200029" y="534348"/>
                  </a:lnTo>
                  <a:lnTo>
                    <a:pt x="2140048" y="573298"/>
                  </a:lnTo>
                  <a:lnTo>
                    <a:pt x="2105272" y="591762"/>
                  </a:lnTo>
                  <a:lnTo>
                    <a:pt x="2067465" y="609501"/>
                  </a:lnTo>
                  <a:lnTo>
                    <a:pt x="2026747" y="626473"/>
                  </a:lnTo>
                  <a:lnTo>
                    <a:pt x="1983239" y="642639"/>
                  </a:lnTo>
                  <a:lnTo>
                    <a:pt x="1937061" y="657959"/>
                  </a:lnTo>
                  <a:lnTo>
                    <a:pt x="1888333" y="672393"/>
                  </a:lnTo>
                  <a:lnTo>
                    <a:pt x="1837175" y="685902"/>
                  </a:lnTo>
                  <a:lnTo>
                    <a:pt x="1783708" y="698444"/>
                  </a:lnTo>
                  <a:lnTo>
                    <a:pt x="1728050" y="709982"/>
                  </a:lnTo>
                  <a:lnTo>
                    <a:pt x="1670324" y="720474"/>
                  </a:lnTo>
                  <a:lnTo>
                    <a:pt x="1610647" y="729881"/>
                  </a:lnTo>
                  <a:lnTo>
                    <a:pt x="1549142" y="738163"/>
                  </a:lnTo>
                  <a:lnTo>
                    <a:pt x="1485927" y="745280"/>
                  </a:lnTo>
                  <a:lnTo>
                    <a:pt x="1421123" y="751193"/>
                  </a:lnTo>
                  <a:lnTo>
                    <a:pt x="1354851" y="755861"/>
                  </a:lnTo>
                  <a:lnTo>
                    <a:pt x="1287229" y="759245"/>
                  </a:lnTo>
                  <a:lnTo>
                    <a:pt x="1218379" y="761304"/>
                  </a:lnTo>
                  <a:lnTo>
                    <a:pt x="1148421" y="762000"/>
                  </a:lnTo>
                  <a:lnTo>
                    <a:pt x="1078462" y="761304"/>
                  </a:lnTo>
                  <a:lnTo>
                    <a:pt x="1009612" y="759245"/>
                  </a:lnTo>
                  <a:lnTo>
                    <a:pt x="941990" y="755861"/>
                  </a:lnTo>
                  <a:lnTo>
                    <a:pt x="875718" y="751193"/>
                  </a:lnTo>
                  <a:lnTo>
                    <a:pt x="810914" y="745280"/>
                  </a:lnTo>
                  <a:lnTo>
                    <a:pt x="747699" y="738163"/>
                  </a:lnTo>
                  <a:lnTo>
                    <a:pt x="686194" y="729881"/>
                  </a:lnTo>
                  <a:lnTo>
                    <a:pt x="626517" y="720474"/>
                  </a:lnTo>
                  <a:lnTo>
                    <a:pt x="568790" y="709982"/>
                  </a:lnTo>
                  <a:lnTo>
                    <a:pt x="513133" y="698444"/>
                  </a:lnTo>
                  <a:lnTo>
                    <a:pt x="459665" y="685902"/>
                  </a:lnTo>
                  <a:lnTo>
                    <a:pt x="408507" y="672393"/>
                  </a:lnTo>
                  <a:lnTo>
                    <a:pt x="359779" y="657959"/>
                  </a:lnTo>
                  <a:lnTo>
                    <a:pt x="313602" y="642639"/>
                  </a:lnTo>
                  <a:lnTo>
                    <a:pt x="270094" y="626473"/>
                  </a:lnTo>
                  <a:lnTo>
                    <a:pt x="229376" y="609501"/>
                  </a:lnTo>
                  <a:lnTo>
                    <a:pt x="191569" y="591762"/>
                  </a:lnTo>
                  <a:lnTo>
                    <a:pt x="156793" y="573298"/>
                  </a:lnTo>
                  <a:lnTo>
                    <a:pt x="96812" y="534348"/>
                  </a:lnTo>
                  <a:lnTo>
                    <a:pt x="50395" y="492971"/>
                  </a:lnTo>
                  <a:lnTo>
                    <a:pt x="18502" y="449485"/>
                  </a:lnTo>
                  <a:lnTo>
                    <a:pt x="2095" y="404209"/>
                  </a:lnTo>
                  <a:lnTo>
                    <a:pt x="0" y="381000"/>
                  </a:lnTo>
                  <a:close/>
                </a:path>
              </a:pathLst>
            </a:custGeom>
            <a:ln w="28575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32284" y="4510281"/>
              <a:ext cx="2297430" cy="762000"/>
            </a:xfrm>
            <a:custGeom>
              <a:avLst/>
              <a:gdLst/>
              <a:ahLst/>
              <a:cxnLst/>
              <a:rect l="l" t="t" r="r" b="b"/>
              <a:pathLst>
                <a:path w="2297429" h="762000">
                  <a:moveTo>
                    <a:pt x="0" y="381000"/>
                  </a:moveTo>
                  <a:lnTo>
                    <a:pt x="8303" y="334948"/>
                  </a:lnTo>
                  <a:lnTo>
                    <a:pt x="32573" y="290528"/>
                  </a:lnTo>
                  <a:lnTo>
                    <a:pt x="71848" y="248056"/>
                  </a:lnTo>
                  <a:lnTo>
                    <a:pt x="125167" y="207853"/>
                  </a:lnTo>
                  <a:lnTo>
                    <a:pt x="191569" y="170237"/>
                  </a:lnTo>
                  <a:lnTo>
                    <a:pt x="229376" y="152498"/>
                  </a:lnTo>
                  <a:lnTo>
                    <a:pt x="270094" y="135526"/>
                  </a:lnTo>
                  <a:lnTo>
                    <a:pt x="313602" y="119360"/>
                  </a:lnTo>
                  <a:lnTo>
                    <a:pt x="359779" y="104040"/>
                  </a:lnTo>
                  <a:lnTo>
                    <a:pt x="408507" y="89606"/>
                  </a:lnTo>
                  <a:lnTo>
                    <a:pt x="459665" y="76097"/>
                  </a:lnTo>
                  <a:lnTo>
                    <a:pt x="513133" y="63555"/>
                  </a:lnTo>
                  <a:lnTo>
                    <a:pt x="568790" y="52017"/>
                  </a:lnTo>
                  <a:lnTo>
                    <a:pt x="626517" y="41525"/>
                  </a:lnTo>
                  <a:lnTo>
                    <a:pt x="686194" y="32118"/>
                  </a:lnTo>
                  <a:lnTo>
                    <a:pt x="747699" y="23836"/>
                  </a:lnTo>
                  <a:lnTo>
                    <a:pt x="810914" y="16719"/>
                  </a:lnTo>
                  <a:lnTo>
                    <a:pt x="875718" y="10806"/>
                  </a:lnTo>
                  <a:lnTo>
                    <a:pt x="941990" y="6138"/>
                  </a:lnTo>
                  <a:lnTo>
                    <a:pt x="1009612" y="2754"/>
                  </a:lnTo>
                  <a:lnTo>
                    <a:pt x="1078462" y="695"/>
                  </a:lnTo>
                  <a:lnTo>
                    <a:pt x="1148421" y="0"/>
                  </a:lnTo>
                  <a:lnTo>
                    <a:pt x="1218379" y="695"/>
                  </a:lnTo>
                  <a:lnTo>
                    <a:pt x="1287229" y="2754"/>
                  </a:lnTo>
                  <a:lnTo>
                    <a:pt x="1354851" y="6138"/>
                  </a:lnTo>
                  <a:lnTo>
                    <a:pt x="1421123" y="10806"/>
                  </a:lnTo>
                  <a:lnTo>
                    <a:pt x="1485927" y="16719"/>
                  </a:lnTo>
                  <a:lnTo>
                    <a:pt x="1549142" y="23836"/>
                  </a:lnTo>
                  <a:lnTo>
                    <a:pt x="1610647" y="32118"/>
                  </a:lnTo>
                  <a:lnTo>
                    <a:pt x="1670324" y="41525"/>
                  </a:lnTo>
                  <a:lnTo>
                    <a:pt x="1728050" y="52017"/>
                  </a:lnTo>
                  <a:lnTo>
                    <a:pt x="1783708" y="63555"/>
                  </a:lnTo>
                  <a:lnTo>
                    <a:pt x="1837175" y="76097"/>
                  </a:lnTo>
                  <a:lnTo>
                    <a:pt x="1888333" y="89606"/>
                  </a:lnTo>
                  <a:lnTo>
                    <a:pt x="1937061" y="104040"/>
                  </a:lnTo>
                  <a:lnTo>
                    <a:pt x="1983239" y="119360"/>
                  </a:lnTo>
                  <a:lnTo>
                    <a:pt x="2026747" y="135526"/>
                  </a:lnTo>
                  <a:lnTo>
                    <a:pt x="2067465" y="152498"/>
                  </a:lnTo>
                  <a:lnTo>
                    <a:pt x="2105272" y="170237"/>
                  </a:lnTo>
                  <a:lnTo>
                    <a:pt x="2140048" y="188702"/>
                  </a:lnTo>
                  <a:lnTo>
                    <a:pt x="2200029" y="227651"/>
                  </a:lnTo>
                  <a:lnTo>
                    <a:pt x="2246446" y="269028"/>
                  </a:lnTo>
                  <a:lnTo>
                    <a:pt x="2278339" y="312514"/>
                  </a:lnTo>
                  <a:lnTo>
                    <a:pt x="2294746" y="357790"/>
                  </a:lnTo>
                  <a:lnTo>
                    <a:pt x="2296842" y="381000"/>
                  </a:lnTo>
                  <a:lnTo>
                    <a:pt x="2294746" y="404209"/>
                  </a:lnTo>
                  <a:lnTo>
                    <a:pt x="2278339" y="449485"/>
                  </a:lnTo>
                  <a:lnTo>
                    <a:pt x="2246446" y="492971"/>
                  </a:lnTo>
                  <a:lnTo>
                    <a:pt x="2200029" y="534348"/>
                  </a:lnTo>
                  <a:lnTo>
                    <a:pt x="2140048" y="573298"/>
                  </a:lnTo>
                  <a:lnTo>
                    <a:pt x="2105272" y="591762"/>
                  </a:lnTo>
                  <a:lnTo>
                    <a:pt x="2067465" y="609501"/>
                  </a:lnTo>
                  <a:lnTo>
                    <a:pt x="2026747" y="626473"/>
                  </a:lnTo>
                  <a:lnTo>
                    <a:pt x="1983239" y="642639"/>
                  </a:lnTo>
                  <a:lnTo>
                    <a:pt x="1937061" y="657959"/>
                  </a:lnTo>
                  <a:lnTo>
                    <a:pt x="1888333" y="672393"/>
                  </a:lnTo>
                  <a:lnTo>
                    <a:pt x="1837175" y="685902"/>
                  </a:lnTo>
                  <a:lnTo>
                    <a:pt x="1783708" y="698444"/>
                  </a:lnTo>
                  <a:lnTo>
                    <a:pt x="1728050" y="709982"/>
                  </a:lnTo>
                  <a:lnTo>
                    <a:pt x="1670324" y="720474"/>
                  </a:lnTo>
                  <a:lnTo>
                    <a:pt x="1610647" y="729881"/>
                  </a:lnTo>
                  <a:lnTo>
                    <a:pt x="1549142" y="738163"/>
                  </a:lnTo>
                  <a:lnTo>
                    <a:pt x="1485927" y="745280"/>
                  </a:lnTo>
                  <a:lnTo>
                    <a:pt x="1421123" y="751193"/>
                  </a:lnTo>
                  <a:lnTo>
                    <a:pt x="1354851" y="755861"/>
                  </a:lnTo>
                  <a:lnTo>
                    <a:pt x="1287229" y="759245"/>
                  </a:lnTo>
                  <a:lnTo>
                    <a:pt x="1218379" y="761304"/>
                  </a:lnTo>
                  <a:lnTo>
                    <a:pt x="1148421" y="762000"/>
                  </a:lnTo>
                  <a:lnTo>
                    <a:pt x="1078462" y="761304"/>
                  </a:lnTo>
                  <a:lnTo>
                    <a:pt x="1009612" y="759245"/>
                  </a:lnTo>
                  <a:lnTo>
                    <a:pt x="941990" y="755861"/>
                  </a:lnTo>
                  <a:lnTo>
                    <a:pt x="875718" y="751193"/>
                  </a:lnTo>
                  <a:lnTo>
                    <a:pt x="810914" y="745280"/>
                  </a:lnTo>
                  <a:lnTo>
                    <a:pt x="747699" y="738163"/>
                  </a:lnTo>
                  <a:lnTo>
                    <a:pt x="686194" y="729881"/>
                  </a:lnTo>
                  <a:lnTo>
                    <a:pt x="626517" y="720474"/>
                  </a:lnTo>
                  <a:lnTo>
                    <a:pt x="568790" y="709982"/>
                  </a:lnTo>
                  <a:lnTo>
                    <a:pt x="513133" y="698444"/>
                  </a:lnTo>
                  <a:lnTo>
                    <a:pt x="459665" y="685902"/>
                  </a:lnTo>
                  <a:lnTo>
                    <a:pt x="408507" y="672393"/>
                  </a:lnTo>
                  <a:lnTo>
                    <a:pt x="359779" y="657959"/>
                  </a:lnTo>
                  <a:lnTo>
                    <a:pt x="313602" y="642639"/>
                  </a:lnTo>
                  <a:lnTo>
                    <a:pt x="270094" y="626473"/>
                  </a:lnTo>
                  <a:lnTo>
                    <a:pt x="229376" y="609501"/>
                  </a:lnTo>
                  <a:lnTo>
                    <a:pt x="191569" y="591762"/>
                  </a:lnTo>
                  <a:lnTo>
                    <a:pt x="156793" y="573298"/>
                  </a:lnTo>
                  <a:lnTo>
                    <a:pt x="96812" y="534348"/>
                  </a:lnTo>
                  <a:lnTo>
                    <a:pt x="50395" y="492971"/>
                  </a:lnTo>
                  <a:lnTo>
                    <a:pt x="18502" y="449485"/>
                  </a:lnTo>
                  <a:lnTo>
                    <a:pt x="2095" y="404209"/>
                  </a:lnTo>
                  <a:lnTo>
                    <a:pt x="0" y="381000"/>
                  </a:lnTo>
                  <a:close/>
                </a:path>
              </a:pathLst>
            </a:custGeom>
            <a:ln w="28575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957326" y="1508760"/>
            <a:ext cx="5439410" cy="3990340"/>
            <a:chOff x="5957326" y="1508760"/>
            <a:chExt cx="5439410" cy="399034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80176" y="1508760"/>
              <a:ext cx="5416296" cy="398983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71613" y="3503717"/>
              <a:ext cx="2031364" cy="655320"/>
            </a:xfrm>
            <a:custGeom>
              <a:avLst/>
              <a:gdLst/>
              <a:ahLst/>
              <a:cxnLst/>
              <a:rect l="l" t="t" r="r" b="b"/>
              <a:pathLst>
                <a:path w="2031365" h="655320">
                  <a:moveTo>
                    <a:pt x="0" y="327660"/>
                  </a:moveTo>
                  <a:lnTo>
                    <a:pt x="9271" y="283198"/>
                  </a:lnTo>
                  <a:lnTo>
                    <a:pt x="36278" y="240555"/>
                  </a:lnTo>
                  <a:lnTo>
                    <a:pt x="79811" y="200119"/>
                  </a:lnTo>
                  <a:lnTo>
                    <a:pt x="138659" y="162283"/>
                  </a:lnTo>
                  <a:lnTo>
                    <a:pt x="173448" y="144462"/>
                  </a:lnTo>
                  <a:lnTo>
                    <a:pt x="211613" y="127436"/>
                  </a:lnTo>
                  <a:lnTo>
                    <a:pt x="253001" y="111256"/>
                  </a:lnTo>
                  <a:lnTo>
                    <a:pt x="297462" y="95969"/>
                  </a:lnTo>
                  <a:lnTo>
                    <a:pt x="344845" y="81625"/>
                  </a:lnTo>
                  <a:lnTo>
                    <a:pt x="394997" y="68272"/>
                  </a:lnTo>
                  <a:lnTo>
                    <a:pt x="447769" y="55959"/>
                  </a:lnTo>
                  <a:lnTo>
                    <a:pt x="503008" y="44735"/>
                  </a:lnTo>
                  <a:lnTo>
                    <a:pt x="560563" y="34648"/>
                  </a:lnTo>
                  <a:lnTo>
                    <a:pt x="620283" y="25749"/>
                  </a:lnTo>
                  <a:lnTo>
                    <a:pt x="682018" y="18084"/>
                  </a:lnTo>
                  <a:lnTo>
                    <a:pt x="745614" y="11704"/>
                  </a:lnTo>
                  <a:lnTo>
                    <a:pt x="810922" y="6656"/>
                  </a:lnTo>
                  <a:lnTo>
                    <a:pt x="877790" y="2991"/>
                  </a:lnTo>
                  <a:lnTo>
                    <a:pt x="946067" y="755"/>
                  </a:lnTo>
                  <a:lnTo>
                    <a:pt x="1015602" y="0"/>
                  </a:lnTo>
                  <a:lnTo>
                    <a:pt x="1085136" y="755"/>
                  </a:lnTo>
                  <a:lnTo>
                    <a:pt x="1153413" y="2991"/>
                  </a:lnTo>
                  <a:lnTo>
                    <a:pt x="1220281" y="6656"/>
                  </a:lnTo>
                  <a:lnTo>
                    <a:pt x="1285589" y="11704"/>
                  </a:lnTo>
                  <a:lnTo>
                    <a:pt x="1349185" y="18084"/>
                  </a:lnTo>
                  <a:lnTo>
                    <a:pt x="1410919" y="25749"/>
                  </a:lnTo>
                  <a:lnTo>
                    <a:pt x="1470640" y="34648"/>
                  </a:lnTo>
                  <a:lnTo>
                    <a:pt x="1528195" y="44735"/>
                  </a:lnTo>
                  <a:lnTo>
                    <a:pt x="1583434" y="55959"/>
                  </a:lnTo>
                  <a:lnTo>
                    <a:pt x="1636205" y="68272"/>
                  </a:lnTo>
                  <a:lnTo>
                    <a:pt x="1686358" y="81625"/>
                  </a:lnTo>
                  <a:lnTo>
                    <a:pt x="1733740" y="95969"/>
                  </a:lnTo>
                  <a:lnTo>
                    <a:pt x="1778201" y="111256"/>
                  </a:lnTo>
                  <a:lnTo>
                    <a:pt x="1819590" y="127436"/>
                  </a:lnTo>
                  <a:lnTo>
                    <a:pt x="1857755" y="144462"/>
                  </a:lnTo>
                  <a:lnTo>
                    <a:pt x="1892544" y="162283"/>
                  </a:lnTo>
                  <a:lnTo>
                    <a:pt x="1951392" y="200119"/>
                  </a:lnTo>
                  <a:lnTo>
                    <a:pt x="1994925" y="240555"/>
                  </a:lnTo>
                  <a:lnTo>
                    <a:pt x="2021932" y="283198"/>
                  </a:lnTo>
                  <a:lnTo>
                    <a:pt x="2031204" y="327660"/>
                  </a:lnTo>
                  <a:lnTo>
                    <a:pt x="2028861" y="350093"/>
                  </a:lnTo>
                  <a:lnTo>
                    <a:pt x="2010570" y="393694"/>
                  </a:lnTo>
                  <a:lnTo>
                    <a:pt x="1975149" y="435282"/>
                  </a:lnTo>
                  <a:lnTo>
                    <a:pt x="1923807" y="474467"/>
                  </a:lnTo>
                  <a:lnTo>
                    <a:pt x="1857755" y="510857"/>
                  </a:lnTo>
                  <a:lnTo>
                    <a:pt x="1819590" y="527883"/>
                  </a:lnTo>
                  <a:lnTo>
                    <a:pt x="1778201" y="544063"/>
                  </a:lnTo>
                  <a:lnTo>
                    <a:pt x="1733740" y="559350"/>
                  </a:lnTo>
                  <a:lnTo>
                    <a:pt x="1686358" y="573694"/>
                  </a:lnTo>
                  <a:lnTo>
                    <a:pt x="1636205" y="587047"/>
                  </a:lnTo>
                  <a:lnTo>
                    <a:pt x="1583434" y="599360"/>
                  </a:lnTo>
                  <a:lnTo>
                    <a:pt x="1528195" y="610584"/>
                  </a:lnTo>
                  <a:lnTo>
                    <a:pt x="1470640" y="620671"/>
                  </a:lnTo>
                  <a:lnTo>
                    <a:pt x="1410919" y="629570"/>
                  </a:lnTo>
                  <a:lnTo>
                    <a:pt x="1349185" y="637235"/>
                  </a:lnTo>
                  <a:lnTo>
                    <a:pt x="1285589" y="643615"/>
                  </a:lnTo>
                  <a:lnTo>
                    <a:pt x="1220281" y="648663"/>
                  </a:lnTo>
                  <a:lnTo>
                    <a:pt x="1153413" y="652328"/>
                  </a:lnTo>
                  <a:lnTo>
                    <a:pt x="1085136" y="654564"/>
                  </a:lnTo>
                  <a:lnTo>
                    <a:pt x="1015602" y="655320"/>
                  </a:lnTo>
                  <a:lnTo>
                    <a:pt x="946067" y="654564"/>
                  </a:lnTo>
                  <a:lnTo>
                    <a:pt x="877790" y="652328"/>
                  </a:lnTo>
                  <a:lnTo>
                    <a:pt x="810922" y="648663"/>
                  </a:lnTo>
                  <a:lnTo>
                    <a:pt x="745614" y="643615"/>
                  </a:lnTo>
                  <a:lnTo>
                    <a:pt x="682018" y="637235"/>
                  </a:lnTo>
                  <a:lnTo>
                    <a:pt x="620283" y="629570"/>
                  </a:lnTo>
                  <a:lnTo>
                    <a:pt x="560563" y="620671"/>
                  </a:lnTo>
                  <a:lnTo>
                    <a:pt x="503008" y="610584"/>
                  </a:lnTo>
                  <a:lnTo>
                    <a:pt x="447769" y="599360"/>
                  </a:lnTo>
                  <a:lnTo>
                    <a:pt x="394997" y="587047"/>
                  </a:lnTo>
                  <a:lnTo>
                    <a:pt x="344845" y="573694"/>
                  </a:lnTo>
                  <a:lnTo>
                    <a:pt x="297462" y="559350"/>
                  </a:lnTo>
                  <a:lnTo>
                    <a:pt x="253001" y="544063"/>
                  </a:lnTo>
                  <a:lnTo>
                    <a:pt x="211613" y="527883"/>
                  </a:lnTo>
                  <a:lnTo>
                    <a:pt x="173448" y="510857"/>
                  </a:lnTo>
                  <a:lnTo>
                    <a:pt x="138659" y="493036"/>
                  </a:lnTo>
                  <a:lnTo>
                    <a:pt x="79811" y="455200"/>
                  </a:lnTo>
                  <a:lnTo>
                    <a:pt x="36278" y="414765"/>
                  </a:lnTo>
                  <a:lnTo>
                    <a:pt x="9271" y="372121"/>
                  </a:lnTo>
                  <a:lnTo>
                    <a:pt x="0" y="327660"/>
                  </a:lnTo>
                  <a:close/>
                </a:path>
              </a:pathLst>
            </a:custGeom>
            <a:ln w="28575">
              <a:solidFill>
                <a:srgbClr val="0B5B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67148" y="2148695"/>
              <a:ext cx="2031364" cy="655320"/>
            </a:xfrm>
            <a:custGeom>
              <a:avLst/>
              <a:gdLst/>
              <a:ahLst/>
              <a:cxnLst/>
              <a:rect l="l" t="t" r="r" b="b"/>
              <a:pathLst>
                <a:path w="2031365" h="655319">
                  <a:moveTo>
                    <a:pt x="0" y="327660"/>
                  </a:moveTo>
                  <a:lnTo>
                    <a:pt x="9271" y="283198"/>
                  </a:lnTo>
                  <a:lnTo>
                    <a:pt x="36278" y="240555"/>
                  </a:lnTo>
                  <a:lnTo>
                    <a:pt x="79811" y="200119"/>
                  </a:lnTo>
                  <a:lnTo>
                    <a:pt x="138659" y="162283"/>
                  </a:lnTo>
                  <a:lnTo>
                    <a:pt x="173448" y="144462"/>
                  </a:lnTo>
                  <a:lnTo>
                    <a:pt x="211613" y="127436"/>
                  </a:lnTo>
                  <a:lnTo>
                    <a:pt x="253001" y="111256"/>
                  </a:lnTo>
                  <a:lnTo>
                    <a:pt x="297462" y="95969"/>
                  </a:lnTo>
                  <a:lnTo>
                    <a:pt x="344845" y="81625"/>
                  </a:lnTo>
                  <a:lnTo>
                    <a:pt x="394997" y="68272"/>
                  </a:lnTo>
                  <a:lnTo>
                    <a:pt x="447769" y="55959"/>
                  </a:lnTo>
                  <a:lnTo>
                    <a:pt x="503008" y="44735"/>
                  </a:lnTo>
                  <a:lnTo>
                    <a:pt x="560563" y="34648"/>
                  </a:lnTo>
                  <a:lnTo>
                    <a:pt x="620283" y="25749"/>
                  </a:lnTo>
                  <a:lnTo>
                    <a:pt x="682018" y="18084"/>
                  </a:lnTo>
                  <a:lnTo>
                    <a:pt x="745614" y="11704"/>
                  </a:lnTo>
                  <a:lnTo>
                    <a:pt x="810922" y="6656"/>
                  </a:lnTo>
                  <a:lnTo>
                    <a:pt x="877790" y="2991"/>
                  </a:lnTo>
                  <a:lnTo>
                    <a:pt x="946067" y="755"/>
                  </a:lnTo>
                  <a:lnTo>
                    <a:pt x="1015602" y="0"/>
                  </a:lnTo>
                  <a:lnTo>
                    <a:pt x="1085136" y="755"/>
                  </a:lnTo>
                  <a:lnTo>
                    <a:pt x="1153413" y="2991"/>
                  </a:lnTo>
                  <a:lnTo>
                    <a:pt x="1220281" y="6656"/>
                  </a:lnTo>
                  <a:lnTo>
                    <a:pt x="1285589" y="11704"/>
                  </a:lnTo>
                  <a:lnTo>
                    <a:pt x="1349185" y="18084"/>
                  </a:lnTo>
                  <a:lnTo>
                    <a:pt x="1410919" y="25749"/>
                  </a:lnTo>
                  <a:lnTo>
                    <a:pt x="1470640" y="34648"/>
                  </a:lnTo>
                  <a:lnTo>
                    <a:pt x="1528195" y="44735"/>
                  </a:lnTo>
                  <a:lnTo>
                    <a:pt x="1583434" y="55959"/>
                  </a:lnTo>
                  <a:lnTo>
                    <a:pt x="1636205" y="68272"/>
                  </a:lnTo>
                  <a:lnTo>
                    <a:pt x="1686358" y="81625"/>
                  </a:lnTo>
                  <a:lnTo>
                    <a:pt x="1733740" y="95969"/>
                  </a:lnTo>
                  <a:lnTo>
                    <a:pt x="1778201" y="111256"/>
                  </a:lnTo>
                  <a:lnTo>
                    <a:pt x="1819590" y="127436"/>
                  </a:lnTo>
                  <a:lnTo>
                    <a:pt x="1857755" y="144462"/>
                  </a:lnTo>
                  <a:lnTo>
                    <a:pt x="1892544" y="162283"/>
                  </a:lnTo>
                  <a:lnTo>
                    <a:pt x="1951392" y="200119"/>
                  </a:lnTo>
                  <a:lnTo>
                    <a:pt x="1994925" y="240555"/>
                  </a:lnTo>
                  <a:lnTo>
                    <a:pt x="2021932" y="283198"/>
                  </a:lnTo>
                  <a:lnTo>
                    <a:pt x="2031204" y="327660"/>
                  </a:lnTo>
                  <a:lnTo>
                    <a:pt x="2028861" y="350093"/>
                  </a:lnTo>
                  <a:lnTo>
                    <a:pt x="2010570" y="393694"/>
                  </a:lnTo>
                  <a:lnTo>
                    <a:pt x="1975149" y="435282"/>
                  </a:lnTo>
                  <a:lnTo>
                    <a:pt x="1923807" y="474467"/>
                  </a:lnTo>
                  <a:lnTo>
                    <a:pt x="1857755" y="510857"/>
                  </a:lnTo>
                  <a:lnTo>
                    <a:pt x="1819590" y="527883"/>
                  </a:lnTo>
                  <a:lnTo>
                    <a:pt x="1778201" y="544063"/>
                  </a:lnTo>
                  <a:lnTo>
                    <a:pt x="1733740" y="559350"/>
                  </a:lnTo>
                  <a:lnTo>
                    <a:pt x="1686358" y="573694"/>
                  </a:lnTo>
                  <a:lnTo>
                    <a:pt x="1636205" y="587047"/>
                  </a:lnTo>
                  <a:lnTo>
                    <a:pt x="1583434" y="599360"/>
                  </a:lnTo>
                  <a:lnTo>
                    <a:pt x="1528195" y="610584"/>
                  </a:lnTo>
                  <a:lnTo>
                    <a:pt x="1470640" y="620671"/>
                  </a:lnTo>
                  <a:lnTo>
                    <a:pt x="1410919" y="629570"/>
                  </a:lnTo>
                  <a:lnTo>
                    <a:pt x="1349185" y="637235"/>
                  </a:lnTo>
                  <a:lnTo>
                    <a:pt x="1285589" y="643615"/>
                  </a:lnTo>
                  <a:lnTo>
                    <a:pt x="1220281" y="648663"/>
                  </a:lnTo>
                  <a:lnTo>
                    <a:pt x="1153413" y="652328"/>
                  </a:lnTo>
                  <a:lnTo>
                    <a:pt x="1085136" y="654564"/>
                  </a:lnTo>
                  <a:lnTo>
                    <a:pt x="1015602" y="655320"/>
                  </a:lnTo>
                  <a:lnTo>
                    <a:pt x="946067" y="654564"/>
                  </a:lnTo>
                  <a:lnTo>
                    <a:pt x="877790" y="652328"/>
                  </a:lnTo>
                  <a:lnTo>
                    <a:pt x="810922" y="648663"/>
                  </a:lnTo>
                  <a:lnTo>
                    <a:pt x="745614" y="643615"/>
                  </a:lnTo>
                  <a:lnTo>
                    <a:pt x="682018" y="637235"/>
                  </a:lnTo>
                  <a:lnTo>
                    <a:pt x="620283" y="629570"/>
                  </a:lnTo>
                  <a:lnTo>
                    <a:pt x="560563" y="620671"/>
                  </a:lnTo>
                  <a:lnTo>
                    <a:pt x="503008" y="610584"/>
                  </a:lnTo>
                  <a:lnTo>
                    <a:pt x="447769" y="599360"/>
                  </a:lnTo>
                  <a:lnTo>
                    <a:pt x="394997" y="587047"/>
                  </a:lnTo>
                  <a:lnTo>
                    <a:pt x="344845" y="573694"/>
                  </a:lnTo>
                  <a:lnTo>
                    <a:pt x="297462" y="559350"/>
                  </a:lnTo>
                  <a:lnTo>
                    <a:pt x="253001" y="544063"/>
                  </a:lnTo>
                  <a:lnTo>
                    <a:pt x="211613" y="527883"/>
                  </a:lnTo>
                  <a:lnTo>
                    <a:pt x="173448" y="510857"/>
                  </a:lnTo>
                  <a:lnTo>
                    <a:pt x="138659" y="493036"/>
                  </a:lnTo>
                  <a:lnTo>
                    <a:pt x="79811" y="455200"/>
                  </a:lnTo>
                  <a:lnTo>
                    <a:pt x="36278" y="414765"/>
                  </a:lnTo>
                  <a:lnTo>
                    <a:pt x="9271" y="372121"/>
                  </a:lnTo>
                  <a:lnTo>
                    <a:pt x="0" y="32766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28748" y="2804015"/>
              <a:ext cx="2031364" cy="655320"/>
            </a:xfrm>
            <a:custGeom>
              <a:avLst/>
              <a:gdLst/>
              <a:ahLst/>
              <a:cxnLst/>
              <a:rect l="l" t="t" r="r" b="b"/>
              <a:pathLst>
                <a:path w="2031365" h="655320">
                  <a:moveTo>
                    <a:pt x="0" y="327660"/>
                  </a:moveTo>
                  <a:lnTo>
                    <a:pt x="9271" y="283198"/>
                  </a:lnTo>
                  <a:lnTo>
                    <a:pt x="36278" y="240555"/>
                  </a:lnTo>
                  <a:lnTo>
                    <a:pt x="79811" y="200119"/>
                  </a:lnTo>
                  <a:lnTo>
                    <a:pt x="138659" y="162283"/>
                  </a:lnTo>
                  <a:lnTo>
                    <a:pt x="173448" y="144462"/>
                  </a:lnTo>
                  <a:lnTo>
                    <a:pt x="211613" y="127436"/>
                  </a:lnTo>
                  <a:lnTo>
                    <a:pt x="253001" y="111256"/>
                  </a:lnTo>
                  <a:lnTo>
                    <a:pt x="297462" y="95969"/>
                  </a:lnTo>
                  <a:lnTo>
                    <a:pt x="344845" y="81625"/>
                  </a:lnTo>
                  <a:lnTo>
                    <a:pt x="394997" y="68272"/>
                  </a:lnTo>
                  <a:lnTo>
                    <a:pt x="447769" y="55959"/>
                  </a:lnTo>
                  <a:lnTo>
                    <a:pt x="503008" y="44735"/>
                  </a:lnTo>
                  <a:lnTo>
                    <a:pt x="560563" y="34648"/>
                  </a:lnTo>
                  <a:lnTo>
                    <a:pt x="620283" y="25749"/>
                  </a:lnTo>
                  <a:lnTo>
                    <a:pt x="682018" y="18084"/>
                  </a:lnTo>
                  <a:lnTo>
                    <a:pt x="745614" y="11704"/>
                  </a:lnTo>
                  <a:lnTo>
                    <a:pt x="810922" y="6656"/>
                  </a:lnTo>
                  <a:lnTo>
                    <a:pt x="877790" y="2991"/>
                  </a:lnTo>
                  <a:lnTo>
                    <a:pt x="946067" y="755"/>
                  </a:lnTo>
                  <a:lnTo>
                    <a:pt x="1015602" y="0"/>
                  </a:lnTo>
                  <a:lnTo>
                    <a:pt x="1085136" y="755"/>
                  </a:lnTo>
                  <a:lnTo>
                    <a:pt x="1153413" y="2991"/>
                  </a:lnTo>
                  <a:lnTo>
                    <a:pt x="1220281" y="6656"/>
                  </a:lnTo>
                  <a:lnTo>
                    <a:pt x="1285589" y="11704"/>
                  </a:lnTo>
                  <a:lnTo>
                    <a:pt x="1349185" y="18084"/>
                  </a:lnTo>
                  <a:lnTo>
                    <a:pt x="1410919" y="25749"/>
                  </a:lnTo>
                  <a:lnTo>
                    <a:pt x="1470640" y="34648"/>
                  </a:lnTo>
                  <a:lnTo>
                    <a:pt x="1528195" y="44735"/>
                  </a:lnTo>
                  <a:lnTo>
                    <a:pt x="1583434" y="55959"/>
                  </a:lnTo>
                  <a:lnTo>
                    <a:pt x="1636205" y="68272"/>
                  </a:lnTo>
                  <a:lnTo>
                    <a:pt x="1686358" y="81625"/>
                  </a:lnTo>
                  <a:lnTo>
                    <a:pt x="1733740" y="95969"/>
                  </a:lnTo>
                  <a:lnTo>
                    <a:pt x="1778201" y="111256"/>
                  </a:lnTo>
                  <a:lnTo>
                    <a:pt x="1819590" y="127436"/>
                  </a:lnTo>
                  <a:lnTo>
                    <a:pt x="1857755" y="144462"/>
                  </a:lnTo>
                  <a:lnTo>
                    <a:pt x="1892544" y="162283"/>
                  </a:lnTo>
                  <a:lnTo>
                    <a:pt x="1951392" y="200119"/>
                  </a:lnTo>
                  <a:lnTo>
                    <a:pt x="1994925" y="240555"/>
                  </a:lnTo>
                  <a:lnTo>
                    <a:pt x="2021932" y="283198"/>
                  </a:lnTo>
                  <a:lnTo>
                    <a:pt x="2031204" y="327660"/>
                  </a:lnTo>
                  <a:lnTo>
                    <a:pt x="2028861" y="350093"/>
                  </a:lnTo>
                  <a:lnTo>
                    <a:pt x="2010570" y="393694"/>
                  </a:lnTo>
                  <a:lnTo>
                    <a:pt x="1975149" y="435282"/>
                  </a:lnTo>
                  <a:lnTo>
                    <a:pt x="1923807" y="474467"/>
                  </a:lnTo>
                  <a:lnTo>
                    <a:pt x="1857755" y="510857"/>
                  </a:lnTo>
                  <a:lnTo>
                    <a:pt x="1819590" y="527883"/>
                  </a:lnTo>
                  <a:lnTo>
                    <a:pt x="1778201" y="544063"/>
                  </a:lnTo>
                  <a:lnTo>
                    <a:pt x="1733740" y="559350"/>
                  </a:lnTo>
                  <a:lnTo>
                    <a:pt x="1686358" y="573694"/>
                  </a:lnTo>
                  <a:lnTo>
                    <a:pt x="1636205" y="587047"/>
                  </a:lnTo>
                  <a:lnTo>
                    <a:pt x="1583434" y="599360"/>
                  </a:lnTo>
                  <a:lnTo>
                    <a:pt x="1528195" y="610584"/>
                  </a:lnTo>
                  <a:lnTo>
                    <a:pt x="1470640" y="620671"/>
                  </a:lnTo>
                  <a:lnTo>
                    <a:pt x="1410919" y="629570"/>
                  </a:lnTo>
                  <a:lnTo>
                    <a:pt x="1349185" y="637235"/>
                  </a:lnTo>
                  <a:lnTo>
                    <a:pt x="1285589" y="643615"/>
                  </a:lnTo>
                  <a:lnTo>
                    <a:pt x="1220281" y="648663"/>
                  </a:lnTo>
                  <a:lnTo>
                    <a:pt x="1153413" y="652328"/>
                  </a:lnTo>
                  <a:lnTo>
                    <a:pt x="1085136" y="654564"/>
                  </a:lnTo>
                  <a:lnTo>
                    <a:pt x="1015602" y="655320"/>
                  </a:lnTo>
                  <a:lnTo>
                    <a:pt x="946067" y="654564"/>
                  </a:lnTo>
                  <a:lnTo>
                    <a:pt x="877790" y="652328"/>
                  </a:lnTo>
                  <a:lnTo>
                    <a:pt x="810922" y="648663"/>
                  </a:lnTo>
                  <a:lnTo>
                    <a:pt x="745614" y="643615"/>
                  </a:lnTo>
                  <a:lnTo>
                    <a:pt x="682018" y="637235"/>
                  </a:lnTo>
                  <a:lnTo>
                    <a:pt x="620283" y="629570"/>
                  </a:lnTo>
                  <a:lnTo>
                    <a:pt x="560563" y="620671"/>
                  </a:lnTo>
                  <a:lnTo>
                    <a:pt x="503008" y="610584"/>
                  </a:lnTo>
                  <a:lnTo>
                    <a:pt x="447769" y="599360"/>
                  </a:lnTo>
                  <a:lnTo>
                    <a:pt x="394997" y="587047"/>
                  </a:lnTo>
                  <a:lnTo>
                    <a:pt x="344845" y="573694"/>
                  </a:lnTo>
                  <a:lnTo>
                    <a:pt x="297462" y="559350"/>
                  </a:lnTo>
                  <a:lnTo>
                    <a:pt x="253001" y="544063"/>
                  </a:lnTo>
                  <a:lnTo>
                    <a:pt x="211613" y="527883"/>
                  </a:lnTo>
                  <a:lnTo>
                    <a:pt x="173448" y="510857"/>
                  </a:lnTo>
                  <a:lnTo>
                    <a:pt x="138659" y="493036"/>
                  </a:lnTo>
                  <a:lnTo>
                    <a:pt x="79811" y="455200"/>
                  </a:lnTo>
                  <a:lnTo>
                    <a:pt x="36278" y="414765"/>
                  </a:lnTo>
                  <a:lnTo>
                    <a:pt x="9271" y="372121"/>
                  </a:lnTo>
                  <a:lnTo>
                    <a:pt x="0" y="32766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77180" y="4275942"/>
              <a:ext cx="2031364" cy="655320"/>
            </a:xfrm>
            <a:custGeom>
              <a:avLst/>
              <a:gdLst/>
              <a:ahLst/>
              <a:cxnLst/>
              <a:rect l="l" t="t" r="r" b="b"/>
              <a:pathLst>
                <a:path w="2031365" h="655320">
                  <a:moveTo>
                    <a:pt x="0" y="327660"/>
                  </a:moveTo>
                  <a:lnTo>
                    <a:pt x="9271" y="283198"/>
                  </a:lnTo>
                  <a:lnTo>
                    <a:pt x="36278" y="240555"/>
                  </a:lnTo>
                  <a:lnTo>
                    <a:pt x="79811" y="200119"/>
                  </a:lnTo>
                  <a:lnTo>
                    <a:pt x="138659" y="162283"/>
                  </a:lnTo>
                  <a:lnTo>
                    <a:pt x="173448" y="144462"/>
                  </a:lnTo>
                  <a:lnTo>
                    <a:pt x="211613" y="127436"/>
                  </a:lnTo>
                  <a:lnTo>
                    <a:pt x="253001" y="111256"/>
                  </a:lnTo>
                  <a:lnTo>
                    <a:pt x="297462" y="95969"/>
                  </a:lnTo>
                  <a:lnTo>
                    <a:pt x="344845" y="81625"/>
                  </a:lnTo>
                  <a:lnTo>
                    <a:pt x="394997" y="68272"/>
                  </a:lnTo>
                  <a:lnTo>
                    <a:pt x="447769" y="55959"/>
                  </a:lnTo>
                  <a:lnTo>
                    <a:pt x="503008" y="44735"/>
                  </a:lnTo>
                  <a:lnTo>
                    <a:pt x="560563" y="34648"/>
                  </a:lnTo>
                  <a:lnTo>
                    <a:pt x="620283" y="25749"/>
                  </a:lnTo>
                  <a:lnTo>
                    <a:pt x="682018" y="18084"/>
                  </a:lnTo>
                  <a:lnTo>
                    <a:pt x="745614" y="11704"/>
                  </a:lnTo>
                  <a:lnTo>
                    <a:pt x="810922" y="6656"/>
                  </a:lnTo>
                  <a:lnTo>
                    <a:pt x="877790" y="2991"/>
                  </a:lnTo>
                  <a:lnTo>
                    <a:pt x="946067" y="755"/>
                  </a:lnTo>
                  <a:lnTo>
                    <a:pt x="1015602" y="0"/>
                  </a:lnTo>
                  <a:lnTo>
                    <a:pt x="1085136" y="755"/>
                  </a:lnTo>
                  <a:lnTo>
                    <a:pt x="1153413" y="2991"/>
                  </a:lnTo>
                  <a:lnTo>
                    <a:pt x="1220281" y="6656"/>
                  </a:lnTo>
                  <a:lnTo>
                    <a:pt x="1285589" y="11704"/>
                  </a:lnTo>
                  <a:lnTo>
                    <a:pt x="1349185" y="18084"/>
                  </a:lnTo>
                  <a:lnTo>
                    <a:pt x="1410919" y="25749"/>
                  </a:lnTo>
                  <a:lnTo>
                    <a:pt x="1470640" y="34648"/>
                  </a:lnTo>
                  <a:lnTo>
                    <a:pt x="1528195" y="44735"/>
                  </a:lnTo>
                  <a:lnTo>
                    <a:pt x="1583434" y="55959"/>
                  </a:lnTo>
                  <a:lnTo>
                    <a:pt x="1636205" y="68272"/>
                  </a:lnTo>
                  <a:lnTo>
                    <a:pt x="1686358" y="81625"/>
                  </a:lnTo>
                  <a:lnTo>
                    <a:pt x="1733740" y="95969"/>
                  </a:lnTo>
                  <a:lnTo>
                    <a:pt x="1778201" y="111256"/>
                  </a:lnTo>
                  <a:lnTo>
                    <a:pt x="1819590" y="127436"/>
                  </a:lnTo>
                  <a:lnTo>
                    <a:pt x="1857755" y="144462"/>
                  </a:lnTo>
                  <a:lnTo>
                    <a:pt x="1892544" y="162283"/>
                  </a:lnTo>
                  <a:lnTo>
                    <a:pt x="1951392" y="200119"/>
                  </a:lnTo>
                  <a:lnTo>
                    <a:pt x="1994925" y="240555"/>
                  </a:lnTo>
                  <a:lnTo>
                    <a:pt x="2021932" y="283198"/>
                  </a:lnTo>
                  <a:lnTo>
                    <a:pt x="2031204" y="327660"/>
                  </a:lnTo>
                  <a:lnTo>
                    <a:pt x="2028861" y="350093"/>
                  </a:lnTo>
                  <a:lnTo>
                    <a:pt x="2010570" y="393694"/>
                  </a:lnTo>
                  <a:lnTo>
                    <a:pt x="1975149" y="435282"/>
                  </a:lnTo>
                  <a:lnTo>
                    <a:pt x="1923807" y="474467"/>
                  </a:lnTo>
                  <a:lnTo>
                    <a:pt x="1857755" y="510857"/>
                  </a:lnTo>
                  <a:lnTo>
                    <a:pt x="1819590" y="527883"/>
                  </a:lnTo>
                  <a:lnTo>
                    <a:pt x="1778201" y="544063"/>
                  </a:lnTo>
                  <a:lnTo>
                    <a:pt x="1733740" y="559350"/>
                  </a:lnTo>
                  <a:lnTo>
                    <a:pt x="1686358" y="573694"/>
                  </a:lnTo>
                  <a:lnTo>
                    <a:pt x="1636205" y="587047"/>
                  </a:lnTo>
                  <a:lnTo>
                    <a:pt x="1583434" y="599360"/>
                  </a:lnTo>
                  <a:lnTo>
                    <a:pt x="1528195" y="610584"/>
                  </a:lnTo>
                  <a:lnTo>
                    <a:pt x="1470640" y="620671"/>
                  </a:lnTo>
                  <a:lnTo>
                    <a:pt x="1410919" y="629570"/>
                  </a:lnTo>
                  <a:lnTo>
                    <a:pt x="1349185" y="637235"/>
                  </a:lnTo>
                  <a:lnTo>
                    <a:pt x="1285589" y="643615"/>
                  </a:lnTo>
                  <a:lnTo>
                    <a:pt x="1220281" y="648663"/>
                  </a:lnTo>
                  <a:lnTo>
                    <a:pt x="1153413" y="652328"/>
                  </a:lnTo>
                  <a:lnTo>
                    <a:pt x="1085136" y="654564"/>
                  </a:lnTo>
                  <a:lnTo>
                    <a:pt x="1015602" y="655320"/>
                  </a:lnTo>
                  <a:lnTo>
                    <a:pt x="946067" y="654564"/>
                  </a:lnTo>
                  <a:lnTo>
                    <a:pt x="877790" y="652328"/>
                  </a:lnTo>
                  <a:lnTo>
                    <a:pt x="810922" y="648663"/>
                  </a:lnTo>
                  <a:lnTo>
                    <a:pt x="745614" y="643615"/>
                  </a:lnTo>
                  <a:lnTo>
                    <a:pt x="682018" y="637235"/>
                  </a:lnTo>
                  <a:lnTo>
                    <a:pt x="620283" y="629570"/>
                  </a:lnTo>
                  <a:lnTo>
                    <a:pt x="560563" y="620671"/>
                  </a:lnTo>
                  <a:lnTo>
                    <a:pt x="503008" y="610584"/>
                  </a:lnTo>
                  <a:lnTo>
                    <a:pt x="447769" y="599360"/>
                  </a:lnTo>
                  <a:lnTo>
                    <a:pt x="394997" y="587047"/>
                  </a:lnTo>
                  <a:lnTo>
                    <a:pt x="344845" y="573694"/>
                  </a:lnTo>
                  <a:lnTo>
                    <a:pt x="297462" y="559350"/>
                  </a:lnTo>
                  <a:lnTo>
                    <a:pt x="253001" y="544063"/>
                  </a:lnTo>
                  <a:lnTo>
                    <a:pt x="211613" y="527883"/>
                  </a:lnTo>
                  <a:lnTo>
                    <a:pt x="173448" y="510857"/>
                  </a:lnTo>
                  <a:lnTo>
                    <a:pt x="138659" y="493036"/>
                  </a:lnTo>
                  <a:lnTo>
                    <a:pt x="79811" y="455200"/>
                  </a:lnTo>
                  <a:lnTo>
                    <a:pt x="36278" y="414765"/>
                  </a:lnTo>
                  <a:lnTo>
                    <a:pt x="9271" y="372121"/>
                  </a:lnTo>
                  <a:lnTo>
                    <a:pt x="0" y="327660"/>
                  </a:lnTo>
                  <a:close/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2015">
              <a:lnSpc>
                <a:spcPct val="100000"/>
              </a:lnSpc>
              <a:spcBef>
                <a:spcPts val="100"/>
              </a:spcBef>
              <a:tabLst>
                <a:tab pos="7605395" algn="l"/>
              </a:tabLst>
            </a:pPr>
            <a:r>
              <a:rPr spc="-10" dirty="0"/>
              <a:t>Training</a:t>
            </a:r>
            <a:r>
              <a:rPr spc="-95" dirty="0"/>
              <a:t> </a:t>
            </a:r>
            <a:r>
              <a:rPr spc="-10" dirty="0"/>
              <a:t>Pipeline</a:t>
            </a:r>
            <a:r>
              <a:rPr dirty="0"/>
              <a:t>	</a:t>
            </a:r>
            <a:r>
              <a:rPr spc="-10" dirty="0"/>
              <a:t>Inference</a:t>
            </a:r>
            <a:r>
              <a:rPr spc="-25" dirty="0"/>
              <a:t> </a:t>
            </a:r>
            <a:r>
              <a:rPr spc="-10" dirty="0"/>
              <a:t>Pipeline</a:t>
            </a: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pc="-10" dirty="0"/>
          </a:p>
          <a:p>
            <a:pPr marL="922019" marR="7258050" indent="335915">
              <a:lnSpc>
                <a:spcPts val="2110"/>
              </a:lnSpc>
              <a:spcBef>
                <a:spcPts val="5"/>
              </a:spcBef>
            </a:pPr>
            <a:r>
              <a:rPr i="1" spc="-20" dirty="0">
                <a:solidFill>
                  <a:srgbClr val="C00000"/>
                </a:solidFill>
                <a:latin typeface="Calibri"/>
                <a:cs typeface="Calibri"/>
              </a:rPr>
              <a:t>Data </a:t>
            </a:r>
            <a:r>
              <a:rPr i="1" spc="-10" dirty="0">
                <a:solidFill>
                  <a:srgbClr val="C00000"/>
                </a:solidFill>
                <a:latin typeface="Calibri"/>
                <a:cs typeface="Calibri"/>
              </a:rPr>
              <a:t>Preparation</a:t>
            </a:r>
          </a:p>
          <a:p>
            <a:pPr>
              <a:lnSpc>
                <a:spcPct val="100000"/>
              </a:lnSpc>
            </a:pPr>
            <a:endParaRPr i="1" spc="-1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i="1" spc="-10" dirty="0">
              <a:solidFill>
                <a:srgbClr val="C00000"/>
              </a:solidFill>
              <a:latin typeface="Calibri"/>
              <a:cs typeface="Calibri"/>
            </a:endParaRPr>
          </a:p>
          <a:p>
            <a:pPr marL="61594" marR="8346440" indent="-49530">
              <a:lnSpc>
                <a:spcPts val="2110"/>
              </a:lnSpc>
              <a:spcBef>
                <a:spcPts val="5"/>
              </a:spcBef>
            </a:pPr>
            <a:r>
              <a:rPr i="1" spc="-10" dirty="0">
                <a:solidFill>
                  <a:srgbClr val="C00000"/>
                </a:solidFill>
                <a:latin typeface="Calibri"/>
                <a:cs typeface="Calibri"/>
              </a:rPr>
              <a:t>Algorithm Selection</a:t>
            </a:r>
          </a:p>
        </p:txBody>
      </p:sp>
      <p:sp>
        <p:nvSpPr>
          <p:cNvPr id="17" name="object 17"/>
          <p:cNvSpPr/>
          <p:nvPr/>
        </p:nvSpPr>
        <p:spPr>
          <a:xfrm>
            <a:off x="988910" y="2170239"/>
            <a:ext cx="2481580" cy="4104004"/>
          </a:xfrm>
          <a:custGeom>
            <a:avLst/>
            <a:gdLst/>
            <a:ahLst/>
            <a:cxnLst/>
            <a:rect l="l" t="t" r="r" b="b"/>
            <a:pathLst>
              <a:path w="2481579" h="4104004">
                <a:moveTo>
                  <a:pt x="322084" y="1772005"/>
                </a:moveTo>
                <a:lnTo>
                  <a:pt x="313969" y="1722501"/>
                </a:lnTo>
                <a:lnTo>
                  <a:pt x="306578" y="1677428"/>
                </a:lnTo>
                <a:lnTo>
                  <a:pt x="283425" y="1694167"/>
                </a:lnTo>
                <a:lnTo>
                  <a:pt x="23152" y="1334312"/>
                </a:lnTo>
                <a:lnTo>
                  <a:pt x="0" y="1351051"/>
                </a:lnTo>
                <a:lnTo>
                  <a:pt x="260273" y="1710918"/>
                </a:lnTo>
                <a:lnTo>
                  <a:pt x="237121" y="1727669"/>
                </a:lnTo>
                <a:lnTo>
                  <a:pt x="322084" y="1772005"/>
                </a:lnTo>
                <a:close/>
              </a:path>
              <a:path w="2481579" h="4104004">
                <a:moveTo>
                  <a:pt x="510501" y="2820581"/>
                </a:moveTo>
                <a:lnTo>
                  <a:pt x="424776" y="2777718"/>
                </a:lnTo>
                <a:lnTo>
                  <a:pt x="424776" y="2806293"/>
                </a:lnTo>
                <a:lnTo>
                  <a:pt x="56667" y="2806293"/>
                </a:lnTo>
                <a:lnTo>
                  <a:pt x="56667" y="2834868"/>
                </a:lnTo>
                <a:lnTo>
                  <a:pt x="424776" y="2834868"/>
                </a:lnTo>
                <a:lnTo>
                  <a:pt x="424776" y="2863443"/>
                </a:lnTo>
                <a:lnTo>
                  <a:pt x="481926" y="2834868"/>
                </a:lnTo>
                <a:lnTo>
                  <a:pt x="510501" y="2820581"/>
                </a:lnTo>
                <a:close/>
              </a:path>
              <a:path w="2481579" h="4104004">
                <a:moveTo>
                  <a:pt x="1367917" y="3483686"/>
                </a:moveTo>
                <a:lnTo>
                  <a:pt x="1282192" y="3440823"/>
                </a:lnTo>
                <a:lnTo>
                  <a:pt x="1282192" y="3469398"/>
                </a:lnTo>
                <a:lnTo>
                  <a:pt x="56667" y="3469398"/>
                </a:lnTo>
                <a:lnTo>
                  <a:pt x="56667" y="3497973"/>
                </a:lnTo>
                <a:lnTo>
                  <a:pt x="1282192" y="3497973"/>
                </a:lnTo>
                <a:lnTo>
                  <a:pt x="1282192" y="3526548"/>
                </a:lnTo>
                <a:lnTo>
                  <a:pt x="1339342" y="3497973"/>
                </a:lnTo>
                <a:lnTo>
                  <a:pt x="1367917" y="3483686"/>
                </a:lnTo>
                <a:close/>
              </a:path>
              <a:path w="2481579" h="4104004">
                <a:moveTo>
                  <a:pt x="2273249" y="4060799"/>
                </a:moveTo>
                <a:lnTo>
                  <a:pt x="2244674" y="4046499"/>
                </a:lnTo>
                <a:lnTo>
                  <a:pt x="2187524" y="4017924"/>
                </a:lnTo>
                <a:lnTo>
                  <a:pt x="2187524" y="4046499"/>
                </a:lnTo>
                <a:lnTo>
                  <a:pt x="685558" y="4046499"/>
                </a:lnTo>
                <a:lnTo>
                  <a:pt x="685558" y="4075074"/>
                </a:lnTo>
                <a:lnTo>
                  <a:pt x="2187524" y="4075074"/>
                </a:lnTo>
                <a:lnTo>
                  <a:pt x="2187524" y="4103649"/>
                </a:lnTo>
                <a:lnTo>
                  <a:pt x="2244674" y="4075074"/>
                </a:lnTo>
                <a:lnTo>
                  <a:pt x="2273249" y="4060799"/>
                </a:lnTo>
                <a:close/>
              </a:path>
              <a:path w="2481579" h="4104004">
                <a:moveTo>
                  <a:pt x="2481402" y="210807"/>
                </a:moveTo>
                <a:lnTo>
                  <a:pt x="2405291" y="152539"/>
                </a:lnTo>
                <a:lnTo>
                  <a:pt x="2399906" y="180606"/>
                </a:lnTo>
                <a:lnTo>
                  <a:pt x="1459522" y="0"/>
                </a:lnTo>
                <a:lnTo>
                  <a:pt x="1456829" y="14033"/>
                </a:lnTo>
                <a:lnTo>
                  <a:pt x="1443863" y="20027"/>
                </a:lnTo>
                <a:lnTo>
                  <a:pt x="2375497" y="2033905"/>
                </a:lnTo>
                <a:lnTo>
                  <a:pt x="2349563" y="2045906"/>
                </a:lnTo>
                <a:lnTo>
                  <a:pt x="2424455" y="2105710"/>
                </a:lnTo>
                <a:lnTo>
                  <a:pt x="2426246" y="2046871"/>
                </a:lnTo>
                <a:lnTo>
                  <a:pt x="2427376" y="2009914"/>
                </a:lnTo>
                <a:lnTo>
                  <a:pt x="2401430" y="2021903"/>
                </a:lnTo>
                <a:lnTo>
                  <a:pt x="1542059" y="164274"/>
                </a:lnTo>
                <a:lnTo>
                  <a:pt x="2364333" y="1369060"/>
                </a:lnTo>
                <a:lnTo>
                  <a:pt x="2340737" y="1385176"/>
                </a:lnTo>
                <a:lnTo>
                  <a:pt x="2424455" y="1431810"/>
                </a:lnTo>
                <a:lnTo>
                  <a:pt x="2417534" y="1380871"/>
                </a:lnTo>
                <a:lnTo>
                  <a:pt x="2411539" y="1336852"/>
                </a:lnTo>
                <a:lnTo>
                  <a:pt x="2387930" y="1352956"/>
                </a:lnTo>
                <a:lnTo>
                  <a:pt x="1526324" y="90538"/>
                </a:lnTo>
                <a:lnTo>
                  <a:pt x="2406383" y="823722"/>
                </a:lnTo>
                <a:lnTo>
                  <a:pt x="2388095" y="845680"/>
                </a:lnTo>
                <a:lnTo>
                  <a:pt x="2481402" y="867613"/>
                </a:lnTo>
                <a:lnTo>
                  <a:pt x="2466187" y="832866"/>
                </a:lnTo>
                <a:lnTo>
                  <a:pt x="2442972" y="779818"/>
                </a:lnTo>
                <a:lnTo>
                  <a:pt x="2424684" y="801763"/>
                </a:lnTo>
                <a:lnTo>
                  <a:pt x="1508518" y="38519"/>
                </a:lnTo>
                <a:lnTo>
                  <a:pt x="2394508" y="208673"/>
                </a:lnTo>
                <a:lnTo>
                  <a:pt x="2389124" y="236728"/>
                </a:lnTo>
                <a:lnTo>
                  <a:pt x="2479408" y="211366"/>
                </a:lnTo>
                <a:lnTo>
                  <a:pt x="2481402" y="210807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0778" y="4851907"/>
            <a:ext cx="805815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10" dirty="0">
                <a:solidFill>
                  <a:srgbClr val="C00000"/>
                </a:solidFill>
                <a:latin typeface="Calibri"/>
                <a:cs typeface="Calibri"/>
              </a:rPr>
              <a:t>Training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800">
              <a:latin typeface="Calibri"/>
              <a:cs typeface="Calibri"/>
            </a:endParaRPr>
          </a:p>
          <a:p>
            <a:pPr marL="46355">
              <a:lnSpc>
                <a:spcPct val="100000"/>
              </a:lnSpc>
            </a:pPr>
            <a:r>
              <a:rPr sz="1800" b="1" i="1" spc="-10" dirty="0">
                <a:solidFill>
                  <a:srgbClr val="C00000"/>
                </a:solidFill>
                <a:latin typeface="Calibri"/>
                <a:cs typeface="Calibri"/>
              </a:rPr>
              <a:t>Scoring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0853" y="6066806"/>
            <a:ext cx="1032510" cy="304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i="1" spc="-10" dirty="0">
                <a:solidFill>
                  <a:srgbClr val="C00000"/>
                </a:solidFill>
                <a:latin typeface="Calibri"/>
                <a:cs typeface="Calibri"/>
              </a:rPr>
              <a:t>Evaluation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20516" y="6209663"/>
            <a:ext cx="107251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20" dirty="0">
                <a:latin typeface="Calibri"/>
                <a:cs typeface="Calibri"/>
              </a:rPr>
              <a:t>Trained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Model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84249" y="6209663"/>
            <a:ext cx="98551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Asset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Reused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423" y="1314593"/>
            <a:ext cx="2842260" cy="283019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680"/>
              </a:spcBef>
            </a:pPr>
            <a:r>
              <a:rPr sz="4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Azure Machine Learning Workspace</a:t>
            </a:r>
            <a:endParaRPr sz="49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2367915" cy="6858000"/>
            <a:chOff x="-1" y="1"/>
            <a:chExt cx="2367915" cy="6858000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607060" cy="3234055"/>
            </a:xfrm>
            <a:custGeom>
              <a:avLst/>
              <a:gdLst/>
              <a:ahLst/>
              <a:cxnLst/>
              <a:rect l="l" t="t" r="r" b="b"/>
              <a:pathLst>
                <a:path w="607060" h="3234055">
                  <a:moveTo>
                    <a:pt x="606971" y="0"/>
                  </a:moveTo>
                  <a:lnTo>
                    <a:pt x="0" y="0"/>
                  </a:lnTo>
                  <a:lnTo>
                    <a:pt x="0" y="3233983"/>
                  </a:lnTo>
                  <a:lnTo>
                    <a:pt x="606971" y="3233983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8720" y="73151"/>
              <a:ext cx="1179195" cy="233045"/>
            </a:xfrm>
            <a:custGeom>
              <a:avLst/>
              <a:gdLst/>
              <a:ahLst/>
              <a:cxnLst/>
              <a:rect l="l" t="t" r="r" b="b"/>
              <a:pathLst>
                <a:path w="1179195" h="233045">
                  <a:moveTo>
                    <a:pt x="54356" y="203352"/>
                  </a:moveTo>
                  <a:lnTo>
                    <a:pt x="52222" y="191833"/>
                  </a:lnTo>
                  <a:lnTo>
                    <a:pt x="46405" y="182410"/>
                  </a:lnTo>
                  <a:lnTo>
                    <a:pt x="37757" y="176072"/>
                  </a:lnTo>
                  <a:lnTo>
                    <a:pt x="27178" y="173748"/>
                  </a:lnTo>
                  <a:lnTo>
                    <a:pt x="16598" y="176072"/>
                  </a:lnTo>
                  <a:lnTo>
                    <a:pt x="7950" y="182410"/>
                  </a:lnTo>
                  <a:lnTo>
                    <a:pt x="2133" y="191833"/>
                  </a:lnTo>
                  <a:lnTo>
                    <a:pt x="0" y="203352"/>
                  </a:lnTo>
                  <a:lnTo>
                    <a:pt x="2133" y="214884"/>
                  </a:lnTo>
                  <a:lnTo>
                    <a:pt x="7950" y="224294"/>
                  </a:lnTo>
                  <a:lnTo>
                    <a:pt x="16598" y="230644"/>
                  </a:lnTo>
                  <a:lnTo>
                    <a:pt x="27178" y="232968"/>
                  </a:lnTo>
                  <a:lnTo>
                    <a:pt x="37757" y="230644"/>
                  </a:lnTo>
                  <a:lnTo>
                    <a:pt x="46405" y="224294"/>
                  </a:lnTo>
                  <a:lnTo>
                    <a:pt x="52222" y="214884"/>
                  </a:lnTo>
                  <a:lnTo>
                    <a:pt x="54356" y="203352"/>
                  </a:lnTo>
                  <a:close/>
                </a:path>
                <a:path w="1179195" h="233045">
                  <a:moveTo>
                    <a:pt x="54356" y="29616"/>
                  </a:moveTo>
                  <a:lnTo>
                    <a:pt x="52222" y="18097"/>
                  </a:lnTo>
                  <a:lnTo>
                    <a:pt x="46405" y="8674"/>
                  </a:lnTo>
                  <a:lnTo>
                    <a:pt x="37757" y="2336"/>
                  </a:lnTo>
                  <a:lnTo>
                    <a:pt x="27178" y="0"/>
                  </a:lnTo>
                  <a:lnTo>
                    <a:pt x="16598" y="2336"/>
                  </a:lnTo>
                  <a:lnTo>
                    <a:pt x="7950" y="8674"/>
                  </a:lnTo>
                  <a:lnTo>
                    <a:pt x="2133" y="18097"/>
                  </a:lnTo>
                  <a:lnTo>
                    <a:pt x="0" y="29616"/>
                  </a:lnTo>
                  <a:lnTo>
                    <a:pt x="2133" y="41148"/>
                  </a:lnTo>
                  <a:lnTo>
                    <a:pt x="7950" y="50558"/>
                  </a:lnTo>
                  <a:lnTo>
                    <a:pt x="16598" y="56908"/>
                  </a:lnTo>
                  <a:lnTo>
                    <a:pt x="27178" y="59232"/>
                  </a:lnTo>
                  <a:lnTo>
                    <a:pt x="37757" y="56908"/>
                  </a:lnTo>
                  <a:lnTo>
                    <a:pt x="46405" y="50558"/>
                  </a:lnTo>
                  <a:lnTo>
                    <a:pt x="52222" y="41148"/>
                  </a:lnTo>
                  <a:lnTo>
                    <a:pt x="54356" y="29616"/>
                  </a:lnTo>
                  <a:close/>
                </a:path>
                <a:path w="1179195" h="233045">
                  <a:moveTo>
                    <a:pt x="179311" y="203352"/>
                  </a:moveTo>
                  <a:lnTo>
                    <a:pt x="177177" y="191833"/>
                  </a:lnTo>
                  <a:lnTo>
                    <a:pt x="171348" y="182410"/>
                  </a:lnTo>
                  <a:lnTo>
                    <a:pt x="162712" y="176072"/>
                  </a:lnTo>
                  <a:lnTo>
                    <a:pt x="152133" y="173748"/>
                  </a:lnTo>
                  <a:lnTo>
                    <a:pt x="141554" y="176072"/>
                  </a:lnTo>
                  <a:lnTo>
                    <a:pt x="132905" y="182410"/>
                  </a:lnTo>
                  <a:lnTo>
                    <a:pt x="127088" y="191833"/>
                  </a:lnTo>
                  <a:lnTo>
                    <a:pt x="124955" y="203352"/>
                  </a:lnTo>
                  <a:lnTo>
                    <a:pt x="127088" y="214884"/>
                  </a:lnTo>
                  <a:lnTo>
                    <a:pt x="132905" y="224294"/>
                  </a:lnTo>
                  <a:lnTo>
                    <a:pt x="141554" y="230644"/>
                  </a:lnTo>
                  <a:lnTo>
                    <a:pt x="152133" y="232968"/>
                  </a:lnTo>
                  <a:lnTo>
                    <a:pt x="162712" y="230644"/>
                  </a:lnTo>
                  <a:lnTo>
                    <a:pt x="171348" y="224294"/>
                  </a:lnTo>
                  <a:lnTo>
                    <a:pt x="177177" y="214884"/>
                  </a:lnTo>
                  <a:lnTo>
                    <a:pt x="179311" y="203352"/>
                  </a:lnTo>
                  <a:close/>
                </a:path>
                <a:path w="1179195" h="233045">
                  <a:moveTo>
                    <a:pt x="179311" y="29616"/>
                  </a:moveTo>
                  <a:lnTo>
                    <a:pt x="177177" y="18097"/>
                  </a:lnTo>
                  <a:lnTo>
                    <a:pt x="171348" y="8674"/>
                  </a:lnTo>
                  <a:lnTo>
                    <a:pt x="162712" y="2336"/>
                  </a:lnTo>
                  <a:lnTo>
                    <a:pt x="152133" y="0"/>
                  </a:lnTo>
                  <a:lnTo>
                    <a:pt x="141554" y="2336"/>
                  </a:lnTo>
                  <a:lnTo>
                    <a:pt x="132905" y="8674"/>
                  </a:lnTo>
                  <a:lnTo>
                    <a:pt x="127088" y="18097"/>
                  </a:lnTo>
                  <a:lnTo>
                    <a:pt x="124955" y="29616"/>
                  </a:lnTo>
                  <a:lnTo>
                    <a:pt x="127088" y="41148"/>
                  </a:lnTo>
                  <a:lnTo>
                    <a:pt x="132905" y="50558"/>
                  </a:lnTo>
                  <a:lnTo>
                    <a:pt x="141554" y="56908"/>
                  </a:lnTo>
                  <a:lnTo>
                    <a:pt x="152133" y="59232"/>
                  </a:lnTo>
                  <a:lnTo>
                    <a:pt x="162712" y="56908"/>
                  </a:lnTo>
                  <a:lnTo>
                    <a:pt x="171348" y="50558"/>
                  </a:lnTo>
                  <a:lnTo>
                    <a:pt x="177177" y="41148"/>
                  </a:lnTo>
                  <a:lnTo>
                    <a:pt x="179311" y="29616"/>
                  </a:lnTo>
                  <a:close/>
                </a:path>
                <a:path w="1179195" h="233045">
                  <a:moveTo>
                    <a:pt x="304279" y="203352"/>
                  </a:moveTo>
                  <a:lnTo>
                    <a:pt x="302133" y="191833"/>
                  </a:lnTo>
                  <a:lnTo>
                    <a:pt x="296316" y="182410"/>
                  </a:lnTo>
                  <a:lnTo>
                    <a:pt x="287667" y="176072"/>
                  </a:lnTo>
                  <a:lnTo>
                    <a:pt x="277088" y="173748"/>
                  </a:lnTo>
                  <a:lnTo>
                    <a:pt x="266509" y="176072"/>
                  </a:lnTo>
                  <a:lnTo>
                    <a:pt x="257860" y="182410"/>
                  </a:lnTo>
                  <a:lnTo>
                    <a:pt x="252044" y="191833"/>
                  </a:lnTo>
                  <a:lnTo>
                    <a:pt x="249910" y="203352"/>
                  </a:lnTo>
                  <a:lnTo>
                    <a:pt x="252044" y="214884"/>
                  </a:lnTo>
                  <a:lnTo>
                    <a:pt x="257860" y="224294"/>
                  </a:lnTo>
                  <a:lnTo>
                    <a:pt x="266509" y="230644"/>
                  </a:lnTo>
                  <a:lnTo>
                    <a:pt x="277088" y="232968"/>
                  </a:lnTo>
                  <a:lnTo>
                    <a:pt x="287667" y="230644"/>
                  </a:lnTo>
                  <a:lnTo>
                    <a:pt x="296316" y="224294"/>
                  </a:lnTo>
                  <a:lnTo>
                    <a:pt x="302133" y="214884"/>
                  </a:lnTo>
                  <a:lnTo>
                    <a:pt x="304279" y="203352"/>
                  </a:lnTo>
                  <a:close/>
                </a:path>
                <a:path w="1179195" h="233045">
                  <a:moveTo>
                    <a:pt x="304279" y="29616"/>
                  </a:moveTo>
                  <a:lnTo>
                    <a:pt x="302133" y="18097"/>
                  </a:lnTo>
                  <a:lnTo>
                    <a:pt x="296316" y="8674"/>
                  </a:lnTo>
                  <a:lnTo>
                    <a:pt x="287667" y="2336"/>
                  </a:lnTo>
                  <a:lnTo>
                    <a:pt x="277088" y="0"/>
                  </a:lnTo>
                  <a:lnTo>
                    <a:pt x="266509" y="2336"/>
                  </a:lnTo>
                  <a:lnTo>
                    <a:pt x="257860" y="8674"/>
                  </a:lnTo>
                  <a:lnTo>
                    <a:pt x="252044" y="18097"/>
                  </a:lnTo>
                  <a:lnTo>
                    <a:pt x="249910" y="29616"/>
                  </a:lnTo>
                  <a:lnTo>
                    <a:pt x="252044" y="41148"/>
                  </a:lnTo>
                  <a:lnTo>
                    <a:pt x="257860" y="50558"/>
                  </a:lnTo>
                  <a:lnTo>
                    <a:pt x="266509" y="56908"/>
                  </a:lnTo>
                  <a:lnTo>
                    <a:pt x="277088" y="59232"/>
                  </a:lnTo>
                  <a:lnTo>
                    <a:pt x="287667" y="56908"/>
                  </a:lnTo>
                  <a:lnTo>
                    <a:pt x="296316" y="50558"/>
                  </a:lnTo>
                  <a:lnTo>
                    <a:pt x="302133" y="41148"/>
                  </a:lnTo>
                  <a:lnTo>
                    <a:pt x="304279" y="29616"/>
                  </a:lnTo>
                  <a:close/>
                </a:path>
                <a:path w="1179195" h="233045">
                  <a:moveTo>
                    <a:pt x="429234" y="203352"/>
                  </a:moveTo>
                  <a:lnTo>
                    <a:pt x="427088" y="191833"/>
                  </a:lnTo>
                  <a:lnTo>
                    <a:pt x="421271" y="182410"/>
                  </a:lnTo>
                  <a:lnTo>
                    <a:pt x="412623" y="176072"/>
                  </a:lnTo>
                  <a:lnTo>
                    <a:pt x="402043" y="173748"/>
                  </a:lnTo>
                  <a:lnTo>
                    <a:pt x="391464" y="176072"/>
                  </a:lnTo>
                  <a:lnTo>
                    <a:pt x="382816" y="182410"/>
                  </a:lnTo>
                  <a:lnTo>
                    <a:pt x="376999" y="191833"/>
                  </a:lnTo>
                  <a:lnTo>
                    <a:pt x="374865" y="203352"/>
                  </a:lnTo>
                  <a:lnTo>
                    <a:pt x="376999" y="214884"/>
                  </a:lnTo>
                  <a:lnTo>
                    <a:pt x="382816" y="224294"/>
                  </a:lnTo>
                  <a:lnTo>
                    <a:pt x="391464" y="230644"/>
                  </a:lnTo>
                  <a:lnTo>
                    <a:pt x="402043" y="232968"/>
                  </a:lnTo>
                  <a:lnTo>
                    <a:pt x="412623" y="230644"/>
                  </a:lnTo>
                  <a:lnTo>
                    <a:pt x="421271" y="224294"/>
                  </a:lnTo>
                  <a:lnTo>
                    <a:pt x="427088" y="214884"/>
                  </a:lnTo>
                  <a:lnTo>
                    <a:pt x="429234" y="203352"/>
                  </a:lnTo>
                  <a:close/>
                </a:path>
                <a:path w="1179195" h="233045">
                  <a:moveTo>
                    <a:pt x="429234" y="29616"/>
                  </a:moveTo>
                  <a:lnTo>
                    <a:pt x="427088" y="18097"/>
                  </a:lnTo>
                  <a:lnTo>
                    <a:pt x="421271" y="8674"/>
                  </a:lnTo>
                  <a:lnTo>
                    <a:pt x="412623" y="2336"/>
                  </a:lnTo>
                  <a:lnTo>
                    <a:pt x="402043" y="0"/>
                  </a:lnTo>
                  <a:lnTo>
                    <a:pt x="391464" y="2336"/>
                  </a:lnTo>
                  <a:lnTo>
                    <a:pt x="382816" y="8674"/>
                  </a:lnTo>
                  <a:lnTo>
                    <a:pt x="376999" y="18097"/>
                  </a:lnTo>
                  <a:lnTo>
                    <a:pt x="374865" y="29616"/>
                  </a:lnTo>
                  <a:lnTo>
                    <a:pt x="376999" y="41148"/>
                  </a:lnTo>
                  <a:lnTo>
                    <a:pt x="382816" y="50558"/>
                  </a:lnTo>
                  <a:lnTo>
                    <a:pt x="391464" y="56908"/>
                  </a:lnTo>
                  <a:lnTo>
                    <a:pt x="402043" y="59232"/>
                  </a:lnTo>
                  <a:lnTo>
                    <a:pt x="412623" y="56908"/>
                  </a:lnTo>
                  <a:lnTo>
                    <a:pt x="421271" y="50558"/>
                  </a:lnTo>
                  <a:lnTo>
                    <a:pt x="427088" y="41148"/>
                  </a:lnTo>
                  <a:lnTo>
                    <a:pt x="429234" y="29616"/>
                  </a:lnTo>
                  <a:close/>
                </a:path>
                <a:path w="1179195" h="233045">
                  <a:moveTo>
                    <a:pt x="554177" y="203352"/>
                  </a:moveTo>
                  <a:lnTo>
                    <a:pt x="552043" y="191833"/>
                  </a:lnTo>
                  <a:lnTo>
                    <a:pt x="546214" y="182410"/>
                  </a:lnTo>
                  <a:lnTo>
                    <a:pt x="537578" y="176072"/>
                  </a:lnTo>
                  <a:lnTo>
                    <a:pt x="526999" y="173748"/>
                  </a:lnTo>
                  <a:lnTo>
                    <a:pt x="516420" y="176072"/>
                  </a:lnTo>
                  <a:lnTo>
                    <a:pt x="507771" y="182410"/>
                  </a:lnTo>
                  <a:lnTo>
                    <a:pt x="501954" y="191833"/>
                  </a:lnTo>
                  <a:lnTo>
                    <a:pt x="499821" y="203352"/>
                  </a:lnTo>
                  <a:lnTo>
                    <a:pt x="501954" y="214884"/>
                  </a:lnTo>
                  <a:lnTo>
                    <a:pt x="507771" y="224294"/>
                  </a:lnTo>
                  <a:lnTo>
                    <a:pt x="516420" y="230644"/>
                  </a:lnTo>
                  <a:lnTo>
                    <a:pt x="526999" y="232968"/>
                  </a:lnTo>
                  <a:lnTo>
                    <a:pt x="537578" y="230644"/>
                  </a:lnTo>
                  <a:lnTo>
                    <a:pt x="546214" y="224294"/>
                  </a:lnTo>
                  <a:lnTo>
                    <a:pt x="552043" y="214884"/>
                  </a:lnTo>
                  <a:lnTo>
                    <a:pt x="554177" y="203352"/>
                  </a:lnTo>
                  <a:close/>
                </a:path>
                <a:path w="1179195" h="233045">
                  <a:moveTo>
                    <a:pt x="554177" y="29616"/>
                  </a:moveTo>
                  <a:lnTo>
                    <a:pt x="552043" y="18097"/>
                  </a:lnTo>
                  <a:lnTo>
                    <a:pt x="546214" y="8674"/>
                  </a:lnTo>
                  <a:lnTo>
                    <a:pt x="537578" y="2336"/>
                  </a:lnTo>
                  <a:lnTo>
                    <a:pt x="526999" y="0"/>
                  </a:lnTo>
                  <a:lnTo>
                    <a:pt x="516420" y="2336"/>
                  </a:lnTo>
                  <a:lnTo>
                    <a:pt x="507771" y="8674"/>
                  </a:lnTo>
                  <a:lnTo>
                    <a:pt x="501954" y="18097"/>
                  </a:lnTo>
                  <a:lnTo>
                    <a:pt x="499821" y="29616"/>
                  </a:lnTo>
                  <a:lnTo>
                    <a:pt x="501954" y="41148"/>
                  </a:lnTo>
                  <a:lnTo>
                    <a:pt x="507771" y="50558"/>
                  </a:lnTo>
                  <a:lnTo>
                    <a:pt x="516420" y="56908"/>
                  </a:lnTo>
                  <a:lnTo>
                    <a:pt x="526999" y="59232"/>
                  </a:lnTo>
                  <a:lnTo>
                    <a:pt x="537578" y="56908"/>
                  </a:lnTo>
                  <a:lnTo>
                    <a:pt x="546214" y="50558"/>
                  </a:lnTo>
                  <a:lnTo>
                    <a:pt x="552043" y="41148"/>
                  </a:lnTo>
                  <a:lnTo>
                    <a:pt x="554177" y="29616"/>
                  </a:lnTo>
                  <a:close/>
                </a:path>
                <a:path w="1179195" h="233045">
                  <a:moveTo>
                    <a:pt x="679145" y="203352"/>
                  </a:moveTo>
                  <a:lnTo>
                    <a:pt x="676998" y="191833"/>
                  </a:lnTo>
                  <a:lnTo>
                    <a:pt x="671182" y="182410"/>
                  </a:lnTo>
                  <a:lnTo>
                    <a:pt x="662533" y="176072"/>
                  </a:lnTo>
                  <a:lnTo>
                    <a:pt x="651954" y="173748"/>
                  </a:lnTo>
                  <a:lnTo>
                    <a:pt x="641375" y="176072"/>
                  </a:lnTo>
                  <a:lnTo>
                    <a:pt x="632726" y="182410"/>
                  </a:lnTo>
                  <a:lnTo>
                    <a:pt x="626910" y="191833"/>
                  </a:lnTo>
                  <a:lnTo>
                    <a:pt x="624776" y="203352"/>
                  </a:lnTo>
                  <a:lnTo>
                    <a:pt x="626910" y="214884"/>
                  </a:lnTo>
                  <a:lnTo>
                    <a:pt x="632726" y="224294"/>
                  </a:lnTo>
                  <a:lnTo>
                    <a:pt x="641375" y="230644"/>
                  </a:lnTo>
                  <a:lnTo>
                    <a:pt x="651954" y="232968"/>
                  </a:lnTo>
                  <a:lnTo>
                    <a:pt x="662533" y="230644"/>
                  </a:lnTo>
                  <a:lnTo>
                    <a:pt x="671182" y="224294"/>
                  </a:lnTo>
                  <a:lnTo>
                    <a:pt x="676998" y="214884"/>
                  </a:lnTo>
                  <a:lnTo>
                    <a:pt x="679145" y="203352"/>
                  </a:lnTo>
                  <a:close/>
                </a:path>
                <a:path w="1179195" h="233045">
                  <a:moveTo>
                    <a:pt x="679145" y="29616"/>
                  </a:moveTo>
                  <a:lnTo>
                    <a:pt x="676998" y="18097"/>
                  </a:lnTo>
                  <a:lnTo>
                    <a:pt x="671182" y="8674"/>
                  </a:lnTo>
                  <a:lnTo>
                    <a:pt x="662533" y="2336"/>
                  </a:lnTo>
                  <a:lnTo>
                    <a:pt x="651954" y="0"/>
                  </a:lnTo>
                  <a:lnTo>
                    <a:pt x="641375" y="2336"/>
                  </a:lnTo>
                  <a:lnTo>
                    <a:pt x="632726" y="8674"/>
                  </a:lnTo>
                  <a:lnTo>
                    <a:pt x="626910" y="18097"/>
                  </a:lnTo>
                  <a:lnTo>
                    <a:pt x="624776" y="29616"/>
                  </a:lnTo>
                  <a:lnTo>
                    <a:pt x="626910" y="41148"/>
                  </a:lnTo>
                  <a:lnTo>
                    <a:pt x="632726" y="50558"/>
                  </a:lnTo>
                  <a:lnTo>
                    <a:pt x="641375" y="56908"/>
                  </a:lnTo>
                  <a:lnTo>
                    <a:pt x="651954" y="59232"/>
                  </a:lnTo>
                  <a:lnTo>
                    <a:pt x="662533" y="56908"/>
                  </a:lnTo>
                  <a:lnTo>
                    <a:pt x="671182" y="50558"/>
                  </a:lnTo>
                  <a:lnTo>
                    <a:pt x="676998" y="41148"/>
                  </a:lnTo>
                  <a:lnTo>
                    <a:pt x="679145" y="29616"/>
                  </a:lnTo>
                  <a:close/>
                </a:path>
                <a:path w="1179195" h="233045">
                  <a:moveTo>
                    <a:pt x="804100" y="203352"/>
                  </a:moveTo>
                  <a:lnTo>
                    <a:pt x="801954" y="191833"/>
                  </a:lnTo>
                  <a:lnTo>
                    <a:pt x="796137" y="182410"/>
                  </a:lnTo>
                  <a:lnTo>
                    <a:pt x="787488" y="176072"/>
                  </a:lnTo>
                  <a:lnTo>
                    <a:pt x="776909" y="173748"/>
                  </a:lnTo>
                  <a:lnTo>
                    <a:pt x="766330" y="176072"/>
                  </a:lnTo>
                  <a:lnTo>
                    <a:pt x="757682" y="182410"/>
                  </a:lnTo>
                  <a:lnTo>
                    <a:pt x="751865" y="191833"/>
                  </a:lnTo>
                  <a:lnTo>
                    <a:pt x="749731" y="203352"/>
                  </a:lnTo>
                  <a:lnTo>
                    <a:pt x="751865" y="214884"/>
                  </a:lnTo>
                  <a:lnTo>
                    <a:pt x="757682" y="224294"/>
                  </a:lnTo>
                  <a:lnTo>
                    <a:pt x="766330" y="230644"/>
                  </a:lnTo>
                  <a:lnTo>
                    <a:pt x="776909" y="232968"/>
                  </a:lnTo>
                  <a:lnTo>
                    <a:pt x="787488" y="230644"/>
                  </a:lnTo>
                  <a:lnTo>
                    <a:pt x="796137" y="224294"/>
                  </a:lnTo>
                  <a:lnTo>
                    <a:pt x="801954" y="214884"/>
                  </a:lnTo>
                  <a:lnTo>
                    <a:pt x="804100" y="203352"/>
                  </a:lnTo>
                  <a:close/>
                </a:path>
                <a:path w="1179195" h="233045">
                  <a:moveTo>
                    <a:pt x="804100" y="29616"/>
                  </a:moveTo>
                  <a:lnTo>
                    <a:pt x="801954" y="18097"/>
                  </a:lnTo>
                  <a:lnTo>
                    <a:pt x="796137" y="8674"/>
                  </a:lnTo>
                  <a:lnTo>
                    <a:pt x="787488" y="2336"/>
                  </a:lnTo>
                  <a:lnTo>
                    <a:pt x="776909" y="0"/>
                  </a:lnTo>
                  <a:lnTo>
                    <a:pt x="766330" y="2336"/>
                  </a:lnTo>
                  <a:lnTo>
                    <a:pt x="757682" y="8674"/>
                  </a:lnTo>
                  <a:lnTo>
                    <a:pt x="751865" y="18097"/>
                  </a:lnTo>
                  <a:lnTo>
                    <a:pt x="749731" y="29616"/>
                  </a:lnTo>
                  <a:lnTo>
                    <a:pt x="751865" y="41148"/>
                  </a:lnTo>
                  <a:lnTo>
                    <a:pt x="757682" y="50558"/>
                  </a:lnTo>
                  <a:lnTo>
                    <a:pt x="766330" y="56908"/>
                  </a:lnTo>
                  <a:lnTo>
                    <a:pt x="776909" y="59232"/>
                  </a:lnTo>
                  <a:lnTo>
                    <a:pt x="787488" y="56908"/>
                  </a:lnTo>
                  <a:lnTo>
                    <a:pt x="796137" y="50558"/>
                  </a:lnTo>
                  <a:lnTo>
                    <a:pt x="801954" y="41148"/>
                  </a:lnTo>
                  <a:lnTo>
                    <a:pt x="804100" y="29616"/>
                  </a:lnTo>
                  <a:close/>
                </a:path>
                <a:path w="1179195" h="233045">
                  <a:moveTo>
                    <a:pt x="929055" y="203352"/>
                  </a:moveTo>
                  <a:lnTo>
                    <a:pt x="926909" y="191833"/>
                  </a:lnTo>
                  <a:lnTo>
                    <a:pt x="921092" y="182410"/>
                  </a:lnTo>
                  <a:lnTo>
                    <a:pt x="912444" y="176072"/>
                  </a:lnTo>
                  <a:lnTo>
                    <a:pt x="901865" y="173748"/>
                  </a:lnTo>
                  <a:lnTo>
                    <a:pt x="891286" y="176072"/>
                  </a:lnTo>
                  <a:lnTo>
                    <a:pt x="882650" y="182410"/>
                  </a:lnTo>
                  <a:lnTo>
                    <a:pt x="876820" y="191833"/>
                  </a:lnTo>
                  <a:lnTo>
                    <a:pt x="874687" y="203352"/>
                  </a:lnTo>
                  <a:lnTo>
                    <a:pt x="876820" y="214884"/>
                  </a:lnTo>
                  <a:lnTo>
                    <a:pt x="882650" y="224294"/>
                  </a:lnTo>
                  <a:lnTo>
                    <a:pt x="891286" y="230644"/>
                  </a:lnTo>
                  <a:lnTo>
                    <a:pt x="901865" y="232968"/>
                  </a:lnTo>
                  <a:lnTo>
                    <a:pt x="912444" y="230644"/>
                  </a:lnTo>
                  <a:lnTo>
                    <a:pt x="921092" y="224294"/>
                  </a:lnTo>
                  <a:lnTo>
                    <a:pt x="926909" y="214884"/>
                  </a:lnTo>
                  <a:lnTo>
                    <a:pt x="929055" y="203352"/>
                  </a:lnTo>
                  <a:close/>
                </a:path>
                <a:path w="1179195" h="233045">
                  <a:moveTo>
                    <a:pt x="929055" y="29616"/>
                  </a:moveTo>
                  <a:lnTo>
                    <a:pt x="926909" y="18097"/>
                  </a:lnTo>
                  <a:lnTo>
                    <a:pt x="921092" y="8674"/>
                  </a:lnTo>
                  <a:lnTo>
                    <a:pt x="912444" y="2336"/>
                  </a:lnTo>
                  <a:lnTo>
                    <a:pt x="901865" y="0"/>
                  </a:lnTo>
                  <a:lnTo>
                    <a:pt x="891286" y="2336"/>
                  </a:lnTo>
                  <a:lnTo>
                    <a:pt x="882650" y="8674"/>
                  </a:lnTo>
                  <a:lnTo>
                    <a:pt x="876820" y="18097"/>
                  </a:lnTo>
                  <a:lnTo>
                    <a:pt x="874687" y="29616"/>
                  </a:lnTo>
                  <a:lnTo>
                    <a:pt x="876820" y="41148"/>
                  </a:lnTo>
                  <a:lnTo>
                    <a:pt x="882650" y="50558"/>
                  </a:lnTo>
                  <a:lnTo>
                    <a:pt x="891286" y="56908"/>
                  </a:lnTo>
                  <a:lnTo>
                    <a:pt x="901865" y="59232"/>
                  </a:lnTo>
                  <a:lnTo>
                    <a:pt x="912444" y="56908"/>
                  </a:lnTo>
                  <a:lnTo>
                    <a:pt x="921092" y="50558"/>
                  </a:lnTo>
                  <a:lnTo>
                    <a:pt x="926909" y="41148"/>
                  </a:lnTo>
                  <a:lnTo>
                    <a:pt x="929055" y="29616"/>
                  </a:lnTo>
                  <a:close/>
                </a:path>
                <a:path w="1179195" h="233045">
                  <a:moveTo>
                    <a:pt x="1054011" y="203352"/>
                  </a:moveTo>
                  <a:lnTo>
                    <a:pt x="1051864" y="191833"/>
                  </a:lnTo>
                  <a:lnTo>
                    <a:pt x="1046048" y="182410"/>
                  </a:lnTo>
                  <a:lnTo>
                    <a:pt x="1037399" y="176072"/>
                  </a:lnTo>
                  <a:lnTo>
                    <a:pt x="1026820" y="173748"/>
                  </a:lnTo>
                  <a:lnTo>
                    <a:pt x="1016241" y="176072"/>
                  </a:lnTo>
                  <a:lnTo>
                    <a:pt x="1007592" y="182410"/>
                  </a:lnTo>
                  <a:lnTo>
                    <a:pt x="1001776" y="191833"/>
                  </a:lnTo>
                  <a:lnTo>
                    <a:pt x="999642" y="203352"/>
                  </a:lnTo>
                  <a:lnTo>
                    <a:pt x="1001776" y="214884"/>
                  </a:lnTo>
                  <a:lnTo>
                    <a:pt x="1007592" y="224294"/>
                  </a:lnTo>
                  <a:lnTo>
                    <a:pt x="1016241" y="230644"/>
                  </a:lnTo>
                  <a:lnTo>
                    <a:pt x="1026820" y="232968"/>
                  </a:lnTo>
                  <a:lnTo>
                    <a:pt x="1037399" y="230644"/>
                  </a:lnTo>
                  <a:lnTo>
                    <a:pt x="1046048" y="224294"/>
                  </a:lnTo>
                  <a:lnTo>
                    <a:pt x="1051864" y="214884"/>
                  </a:lnTo>
                  <a:lnTo>
                    <a:pt x="1054011" y="203352"/>
                  </a:lnTo>
                  <a:close/>
                </a:path>
                <a:path w="1179195" h="233045">
                  <a:moveTo>
                    <a:pt x="1054011" y="29616"/>
                  </a:moveTo>
                  <a:lnTo>
                    <a:pt x="1051864" y="18097"/>
                  </a:lnTo>
                  <a:lnTo>
                    <a:pt x="1046048" y="8674"/>
                  </a:lnTo>
                  <a:lnTo>
                    <a:pt x="1037399" y="2336"/>
                  </a:lnTo>
                  <a:lnTo>
                    <a:pt x="1026820" y="0"/>
                  </a:lnTo>
                  <a:lnTo>
                    <a:pt x="1016241" y="2336"/>
                  </a:lnTo>
                  <a:lnTo>
                    <a:pt x="1007592" y="8674"/>
                  </a:lnTo>
                  <a:lnTo>
                    <a:pt x="1001776" y="18097"/>
                  </a:lnTo>
                  <a:lnTo>
                    <a:pt x="999642" y="29616"/>
                  </a:lnTo>
                  <a:lnTo>
                    <a:pt x="1001776" y="41148"/>
                  </a:lnTo>
                  <a:lnTo>
                    <a:pt x="1007592" y="50558"/>
                  </a:lnTo>
                  <a:lnTo>
                    <a:pt x="1016241" y="56908"/>
                  </a:lnTo>
                  <a:lnTo>
                    <a:pt x="1026820" y="59232"/>
                  </a:lnTo>
                  <a:lnTo>
                    <a:pt x="1037399" y="56908"/>
                  </a:lnTo>
                  <a:lnTo>
                    <a:pt x="1046048" y="50558"/>
                  </a:lnTo>
                  <a:lnTo>
                    <a:pt x="1051864" y="41148"/>
                  </a:lnTo>
                  <a:lnTo>
                    <a:pt x="1054011" y="29616"/>
                  </a:lnTo>
                  <a:close/>
                </a:path>
                <a:path w="1179195" h="233045">
                  <a:moveTo>
                    <a:pt x="1178966" y="203352"/>
                  </a:moveTo>
                  <a:lnTo>
                    <a:pt x="1176820" y="191833"/>
                  </a:lnTo>
                  <a:lnTo>
                    <a:pt x="1171003" y="182410"/>
                  </a:lnTo>
                  <a:lnTo>
                    <a:pt x="1162354" y="176072"/>
                  </a:lnTo>
                  <a:lnTo>
                    <a:pt x="1151775" y="173748"/>
                  </a:lnTo>
                  <a:lnTo>
                    <a:pt x="1141196" y="176072"/>
                  </a:lnTo>
                  <a:lnTo>
                    <a:pt x="1132547" y="182410"/>
                  </a:lnTo>
                  <a:lnTo>
                    <a:pt x="1126731" y="191833"/>
                  </a:lnTo>
                  <a:lnTo>
                    <a:pt x="1124597" y="203352"/>
                  </a:lnTo>
                  <a:lnTo>
                    <a:pt x="1126731" y="214884"/>
                  </a:lnTo>
                  <a:lnTo>
                    <a:pt x="1132547" y="224294"/>
                  </a:lnTo>
                  <a:lnTo>
                    <a:pt x="1141196" y="230644"/>
                  </a:lnTo>
                  <a:lnTo>
                    <a:pt x="1151775" y="232968"/>
                  </a:lnTo>
                  <a:lnTo>
                    <a:pt x="1162354" y="230644"/>
                  </a:lnTo>
                  <a:lnTo>
                    <a:pt x="1171003" y="224294"/>
                  </a:lnTo>
                  <a:lnTo>
                    <a:pt x="1176820" y="214884"/>
                  </a:lnTo>
                  <a:lnTo>
                    <a:pt x="1178966" y="203352"/>
                  </a:lnTo>
                  <a:close/>
                </a:path>
                <a:path w="1179195" h="233045">
                  <a:moveTo>
                    <a:pt x="1178966" y="29616"/>
                  </a:moveTo>
                  <a:lnTo>
                    <a:pt x="1176820" y="18097"/>
                  </a:lnTo>
                  <a:lnTo>
                    <a:pt x="1171003" y="8674"/>
                  </a:lnTo>
                  <a:lnTo>
                    <a:pt x="1162354" y="2336"/>
                  </a:lnTo>
                  <a:lnTo>
                    <a:pt x="1151775" y="0"/>
                  </a:lnTo>
                  <a:lnTo>
                    <a:pt x="1141196" y="2336"/>
                  </a:lnTo>
                  <a:lnTo>
                    <a:pt x="1132547" y="8674"/>
                  </a:lnTo>
                  <a:lnTo>
                    <a:pt x="1126731" y="18097"/>
                  </a:lnTo>
                  <a:lnTo>
                    <a:pt x="1124597" y="29616"/>
                  </a:lnTo>
                  <a:lnTo>
                    <a:pt x="1126731" y="41148"/>
                  </a:lnTo>
                  <a:lnTo>
                    <a:pt x="1132547" y="50558"/>
                  </a:lnTo>
                  <a:lnTo>
                    <a:pt x="1141196" y="56908"/>
                  </a:lnTo>
                  <a:lnTo>
                    <a:pt x="1151775" y="59232"/>
                  </a:lnTo>
                  <a:lnTo>
                    <a:pt x="1162354" y="56908"/>
                  </a:lnTo>
                  <a:lnTo>
                    <a:pt x="1171003" y="50558"/>
                  </a:lnTo>
                  <a:lnTo>
                    <a:pt x="1176820" y="41148"/>
                  </a:lnTo>
                  <a:lnTo>
                    <a:pt x="1178966" y="29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" y="3233983"/>
              <a:ext cx="607060" cy="3624579"/>
            </a:xfrm>
            <a:custGeom>
              <a:avLst/>
              <a:gdLst/>
              <a:ahLst/>
              <a:cxnLst/>
              <a:rect l="l" t="t" r="r" b="b"/>
              <a:pathLst>
                <a:path w="607060" h="3624579">
                  <a:moveTo>
                    <a:pt x="606971" y="0"/>
                  </a:moveTo>
                  <a:lnTo>
                    <a:pt x="0" y="0"/>
                  </a:lnTo>
                  <a:lnTo>
                    <a:pt x="0" y="3624014"/>
                  </a:lnTo>
                  <a:lnTo>
                    <a:pt x="606971" y="3624014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Azure</a:t>
            </a:r>
            <a:r>
              <a:rPr spc="190" dirty="0"/>
              <a:t> </a:t>
            </a:r>
            <a:r>
              <a:rPr dirty="0"/>
              <a:t>Machine</a:t>
            </a:r>
            <a:r>
              <a:rPr spc="190" dirty="0"/>
              <a:t> </a:t>
            </a:r>
            <a:r>
              <a:rPr dirty="0"/>
              <a:t>Learning</a:t>
            </a:r>
            <a:r>
              <a:rPr spc="185" dirty="0"/>
              <a:t> </a:t>
            </a:r>
            <a:r>
              <a:rPr dirty="0"/>
              <a:t>–</a:t>
            </a:r>
            <a:r>
              <a:rPr spc="190" dirty="0"/>
              <a:t> </a:t>
            </a:r>
            <a:r>
              <a:rPr spc="-10" dirty="0"/>
              <a:t>Workspace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291844"/>
            <a:ext cx="10010775" cy="12573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dirty="0">
                <a:latin typeface="Calibri"/>
                <a:cs typeface="Calibri"/>
              </a:rPr>
              <a:t>Azure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Machine</a:t>
            </a:r>
            <a:r>
              <a:rPr sz="2400" b="1" spc="-7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Learning</a:t>
            </a:r>
            <a:r>
              <a:rPr sz="2400" b="1" spc="-7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Workspace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ts val="2500"/>
              </a:lnSpc>
              <a:spcBef>
                <a:spcPts val="112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centralized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place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manage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compute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resources,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code,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models,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other artefacts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related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workloads.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2736595"/>
            <a:ext cx="5160645" cy="135128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Workspace</a:t>
            </a:r>
            <a:r>
              <a:rPr sz="2400" b="1" spc="-8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Management</a:t>
            </a:r>
            <a:endParaRPr sz="2400">
              <a:latin typeface="Calibri"/>
              <a:cs typeface="Calibri"/>
            </a:endParaRPr>
          </a:p>
          <a:p>
            <a:pPr marL="3074670" algn="ctr">
              <a:lnSpc>
                <a:spcPct val="100000"/>
              </a:lnSpc>
              <a:spcBef>
                <a:spcPts val="940"/>
              </a:spcBef>
            </a:pPr>
            <a:r>
              <a:rPr sz="1800" spc="-10" dirty="0">
                <a:latin typeface="Calibri"/>
                <a:cs typeface="Calibri"/>
              </a:rPr>
              <a:t>Business/Data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Experts</a:t>
            </a:r>
            <a:endParaRPr sz="1800">
              <a:latin typeface="Calibri"/>
              <a:cs typeface="Calibri"/>
            </a:endParaRPr>
          </a:p>
          <a:p>
            <a:pPr marL="3061970" algn="ctr">
              <a:lnSpc>
                <a:spcPct val="100000"/>
              </a:lnSpc>
              <a:spcBef>
                <a:spcPts val="335"/>
              </a:spcBef>
            </a:pPr>
            <a:r>
              <a:rPr sz="2400" b="1" dirty="0">
                <a:latin typeface="Calibri"/>
                <a:cs typeface="Calibri"/>
              </a:rPr>
              <a:t>No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41728" y="4247823"/>
          <a:ext cx="10099037" cy="2270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20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Task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600" b="1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Azure</a:t>
                      </a:r>
                      <a:r>
                        <a:rPr sz="1600" b="1" spc="-7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Portal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600" b="1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Azure</a:t>
                      </a:r>
                      <a:r>
                        <a:rPr sz="1600" b="1" spc="-4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ML</a:t>
                      </a:r>
                      <a:r>
                        <a:rPr sz="1600" b="1" spc="-4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Studio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551180" marR="231140" indent="-312420">
                        <a:lnSpc>
                          <a:spcPts val="1900"/>
                        </a:lnSpc>
                        <a:spcBef>
                          <a:spcPts val="334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Python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SDK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SDK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Azure</a:t>
                      </a:r>
                      <a:r>
                        <a:rPr sz="16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ML</a:t>
                      </a:r>
                      <a:r>
                        <a:rPr sz="16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CLI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486409" marR="143510" indent="-335915">
                        <a:lnSpc>
                          <a:spcPts val="1900"/>
                        </a:lnSpc>
                        <a:spcBef>
                          <a:spcPts val="334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Visual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Studio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Code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Create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workspace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Manage</a:t>
                      </a:r>
                      <a:r>
                        <a:rPr sz="16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workspace</a:t>
                      </a:r>
                      <a:r>
                        <a:rPr sz="16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access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91440" marR="659130">
                        <a:lnSpc>
                          <a:spcPts val="1900"/>
                        </a:lnSpc>
                        <a:spcBef>
                          <a:spcPts val="35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Create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manage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compute</a:t>
                      </a:r>
                      <a:r>
                        <a:rPr sz="16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resources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Create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Notebook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VM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X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433719" y="3347719"/>
            <a:ext cx="1190625" cy="74041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800" spc="-10" dirty="0">
                <a:latin typeface="Calibri"/>
                <a:cs typeface="Calibri"/>
              </a:rPr>
              <a:t>Programmer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35"/>
              </a:spcBef>
            </a:pPr>
            <a:r>
              <a:rPr sz="2400" b="1" spc="-10" dirty="0">
                <a:latin typeface="Calibri"/>
                <a:cs typeface="Calibri"/>
              </a:rPr>
              <a:t>Coding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423" y="1314593"/>
            <a:ext cx="2365375" cy="283019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 algn="just">
              <a:lnSpc>
                <a:spcPts val="5400"/>
              </a:lnSpc>
              <a:spcBef>
                <a:spcPts val="680"/>
              </a:spcBef>
            </a:pPr>
            <a:r>
              <a:rPr sz="4900" b="0" spc="45" dirty="0">
                <a:solidFill>
                  <a:srgbClr val="FFFFFF"/>
                </a:solidFill>
                <a:latin typeface="Calibri Light"/>
                <a:cs typeface="Calibri Light"/>
              </a:rPr>
              <a:t>Common </a:t>
            </a:r>
            <a:r>
              <a:rPr sz="4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Machine Learning Types</a:t>
            </a:r>
            <a:endParaRPr sz="49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2367915" cy="6858000"/>
            <a:chOff x="-1" y="1"/>
            <a:chExt cx="2367915" cy="6858000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607060" cy="3234055"/>
            </a:xfrm>
            <a:custGeom>
              <a:avLst/>
              <a:gdLst/>
              <a:ahLst/>
              <a:cxnLst/>
              <a:rect l="l" t="t" r="r" b="b"/>
              <a:pathLst>
                <a:path w="607060" h="3234055">
                  <a:moveTo>
                    <a:pt x="606971" y="0"/>
                  </a:moveTo>
                  <a:lnTo>
                    <a:pt x="0" y="0"/>
                  </a:lnTo>
                  <a:lnTo>
                    <a:pt x="0" y="3233983"/>
                  </a:lnTo>
                  <a:lnTo>
                    <a:pt x="606971" y="3233983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8720" y="73151"/>
              <a:ext cx="1179195" cy="233045"/>
            </a:xfrm>
            <a:custGeom>
              <a:avLst/>
              <a:gdLst/>
              <a:ahLst/>
              <a:cxnLst/>
              <a:rect l="l" t="t" r="r" b="b"/>
              <a:pathLst>
                <a:path w="1179195" h="233045">
                  <a:moveTo>
                    <a:pt x="54356" y="203352"/>
                  </a:moveTo>
                  <a:lnTo>
                    <a:pt x="52222" y="191833"/>
                  </a:lnTo>
                  <a:lnTo>
                    <a:pt x="46405" y="182410"/>
                  </a:lnTo>
                  <a:lnTo>
                    <a:pt x="37757" y="176072"/>
                  </a:lnTo>
                  <a:lnTo>
                    <a:pt x="27178" y="173748"/>
                  </a:lnTo>
                  <a:lnTo>
                    <a:pt x="16598" y="176072"/>
                  </a:lnTo>
                  <a:lnTo>
                    <a:pt x="7950" y="182410"/>
                  </a:lnTo>
                  <a:lnTo>
                    <a:pt x="2133" y="191833"/>
                  </a:lnTo>
                  <a:lnTo>
                    <a:pt x="0" y="203352"/>
                  </a:lnTo>
                  <a:lnTo>
                    <a:pt x="2133" y="214884"/>
                  </a:lnTo>
                  <a:lnTo>
                    <a:pt x="7950" y="224294"/>
                  </a:lnTo>
                  <a:lnTo>
                    <a:pt x="16598" y="230644"/>
                  </a:lnTo>
                  <a:lnTo>
                    <a:pt x="27178" y="232968"/>
                  </a:lnTo>
                  <a:lnTo>
                    <a:pt x="37757" y="230644"/>
                  </a:lnTo>
                  <a:lnTo>
                    <a:pt x="46405" y="224294"/>
                  </a:lnTo>
                  <a:lnTo>
                    <a:pt x="52222" y="214884"/>
                  </a:lnTo>
                  <a:lnTo>
                    <a:pt x="54356" y="203352"/>
                  </a:lnTo>
                  <a:close/>
                </a:path>
                <a:path w="1179195" h="233045">
                  <a:moveTo>
                    <a:pt x="54356" y="29616"/>
                  </a:moveTo>
                  <a:lnTo>
                    <a:pt x="52222" y="18097"/>
                  </a:lnTo>
                  <a:lnTo>
                    <a:pt x="46405" y="8674"/>
                  </a:lnTo>
                  <a:lnTo>
                    <a:pt x="37757" y="2336"/>
                  </a:lnTo>
                  <a:lnTo>
                    <a:pt x="27178" y="0"/>
                  </a:lnTo>
                  <a:lnTo>
                    <a:pt x="16598" y="2336"/>
                  </a:lnTo>
                  <a:lnTo>
                    <a:pt x="7950" y="8674"/>
                  </a:lnTo>
                  <a:lnTo>
                    <a:pt x="2133" y="18097"/>
                  </a:lnTo>
                  <a:lnTo>
                    <a:pt x="0" y="29616"/>
                  </a:lnTo>
                  <a:lnTo>
                    <a:pt x="2133" y="41148"/>
                  </a:lnTo>
                  <a:lnTo>
                    <a:pt x="7950" y="50558"/>
                  </a:lnTo>
                  <a:lnTo>
                    <a:pt x="16598" y="56908"/>
                  </a:lnTo>
                  <a:lnTo>
                    <a:pt x="27178" y="59232"/>
                  </a:lnTo>
                  <a:lnTo>
                    <a:pt x="37757" y="56908"/>
                  </a:lnTo>
                  <a:lnTo>
                    <a:pt x="46405" y="50558"/>
                  </a:lnTo>
                  <a:lnTo>
                    <a:pt x="52222" y="41148"/>
                  </a:lnTo>
                  <a:lnTo>
                    <a:pt x="54356" y="29616"/>
                  </a:lnTo>
                  <a:close/>
                </a:path>
                <a:path w="1179195" h="233045">
                  <a:moveTo>
                    <a:pt x="179311" y="203352"/>
                  </a:moveTo>
                  <a:lnTo>
                    <a:pt x="177177" y="191833"/>
                  </a:lnTo>
                  <a:lnTo>
                    <a:pt x="171348" y="182410"/>
                  </a:lnTo>
                  <a:lnTo>
                    <a:pt x="162712" y="176072"/>
                  </a:lnTo>
                  <a:lnTo>
                    <a:pt x="152133" y="173748"/>
                  </a:lnTo>
                  <a:lnTo>
                    <a:pt x="141554" y="176072"/>
                  </a:lnTo>
                  <a:lnTo>
                    <a:pt x="132905" y="182410"/>
                  </a:lnTo>
                  <a:lnTo>
                    <a:pt x="127088" y="191833"/>
                  </a:lnTo>
                  <a:lnTo>
                    <a:pt x="124955" y="203352"/>
                  </a:lnTo>
                  <a:lnTo>
                    <a:pt x="127088" y="214884"/>
                  </a:lnTo>
                  <a:lnTo>
                    <a:pt x="132905" y="224294"/>
                  </a:lnTo>
                  <a:lnTo>
                    <a:pt x="141554" y="230644"/>
                  </a:lnTo>
                  <a:lnTo>
                    <a:pt x="152133" y="232968"/>
                  </a:lnTo>
                  <a:lnTo>
                    <a:pt x="162712" y="230644"/>
                  </a:lnTo>
                  <a:lnTo>
                    <a:pt x="171348" y="224294"/>
                  </a:lnTo>
                  <a:lnTo>
                    <a:pt x="177177" y="214884"/>
                  </a:lnTo>
                  <a:lnTo>
                    <a:pt x="179311" y="203352"/>
                  </a:lnTo>
                  <a:close/>
                </a:path>
                <a:path w="1179195" h="233045">
                  <a:moveTo>
                    <a:pt x="179311" y="29616"/>
                  </a:moveTo>
                  <a:lnTo>
                    <a:pt x="177177" y="18097"/>
                  </a:lnTo>
                  <a:lnTo>
                    <a:pt x="171348" y="8674"/>
                  </a:lnTo>
                  <a:lnTo>
                    <a:pt x="162712" y="2336"/>
                  </a:lnTo>
                  <a:lnTo>
                    <a:pt x="152133" y="0"/>
                  </a:lnTo>
                  <a:lnTo>
                    <a:pt x="141554" y="2336"/>
                  </a:lnTo>
                  <a:lnTo>
                    <a:pt x="132905" y="8674"/>
                  </a:lnTo>
                  <a:lnTo>
                    <a:pt x="127088" y="18097"/>
                  </a:lnTo>
                  <a:lnTo>
                    <a:pt x="124955" y="29616"/>
                  </a:lnTo>
                  <a:lnTo>
                    <a:pt x="127088" y="41148"/>
                  </a:lnTo>
                  <a:lnTo>
                    <a:pt x="132905" y="50558"/>
                  </a:lnTo>
                  <a:lnTo>
                    <a:pt x="141554" y="56908"/>
                  </a:lnTo>
                  <a:lnTo>
                    <a:pt x="152133" y="59232"/>
                  </a:lnTo>
                  <a:lnTo>
                    <a:pt x="162712" y="56908"/>
                  </a:lnTo>
                  <a:lnTo>
                    <a:pt x="171348" y="50558"/>
                  </a:lnTo>
                  <a:lnTo>
                    <a:pt x="177177" y="41148"/>
                  </a:lnTo>
                  <a:lnTo>
                    <a:pt x="179311" y="29616"/>
                  </a:lnTo>
                  <a:close/>
                </a:path>
                <a:path w="1179195" h="233045">
                  <a:moveTo>
                    <a:pt x="304279" y="203352"/>
                  </a:moveTo>
                  <a:lnTo>
                    <a:pt x="302133" y="191833"/>
                  </a:lnTo>
                  <a:lnTo>
                    <a:pt x="296316" y="182410"/>
                  </a:lnTo>
                  <a:lnTo>
                    <a:pt x="287667" y="176072"/>
                  </a:lnTo>
                  <a:lnTo>
                    <a:pt x="277088" y="173748"/>
                  </a:lnTo>
                  <a:lnTo>
                    <a:pt x="266509" y="176072"/>
                  </a:lnTo>
                  <a:lnTo>
                    <a:pt x="257860" y="182410"/>
                  </a:lnTo>
                  <a:lnTo>
                    <a:pt x="252044" y="191833"/>
                  </a:lnTo>
                  <a:lnTo>
                    <a:pt x="249910" y="203352"/>
                  </a:lnTo>
                  <a:lnTo>
                    <a:pt x="252044" y="214884"/>
                  </a:lnTo>
                  <a:lnTo>
                    <a:pt x="257860" y="224294"/>
                  </a:lnTo>
                  <a:lnTo>
                    <a:pt x="266509" y="230644"/>
                  </a:lnTo>
                  <a:lnTo>
                    <a:pt x="277088" y="232968"/>
                  </a:lnTo>
                  <a:lnTo>
                    <a:pt x="287667" y="230644"/>
                  </a:lnTo>
                  <a:lnTo>
                    <a:pt x="296316" y="224294"/>
                  </a:lnTo>
                  <a:lnTo>
                    <a:pt x="302133" y="214884"/>
                  </a:lnTo>
                  <a:lnTo>
                    <a:pt x="304279" y="203352"/>
                  </a:lnTo>
                  <a:close/>
                </a:path>
                <a:path w="1179195" h="233045">
                  <a:moveTo>
                    <a:pt x="304279" y="29616"/>
                  </a:moveTo>
                  <a:lnTo>
                    <a:pt x="302133" y="18097"/>
                  </a:lnTo>
                  <a:lnTo>
                    <a:pt x="296316" y="8674"/>
                  </a:lnTo>
                  <a:lnTo>
                    <a:pt x="287667" y="2336"/>
                  </a:lnTo>
                  <a:lnTo>
                    <a:pt x="277088" y="0"/>
                  </a:lnTo>
                  <a:lnTo>
                    <a:pt x="266509" y="2336"/>
                  </a:lnTo>
                  <a:lnTo>
                    <a:pt x="257860" y="8674"/>
                  </a:lnTo>
                  <a:lnTo>
                    <a:pt x="252044" y="18097"/>
                  </a:lnTo>
                  <a:lnTo>
                    <a:pt x="249910" y="29616"/>
                  </a:lnTo>
                  <a:lnTo>
                    <a:pt x="252044" y="41148"/>
                  </a:lnTo>
                  <a:lnTo>
                    <a:pt x="257860" y="50558"/>
                  </a:lnTo>
                  <a:lnTo>
                    <a:pt x="266509" y="56908"/>
                  </a:lnTo>
                  <a:lnTo>
                    <a:pt x="277088" y="59232"/>
                  </a:lnTo>
                  <a:lnTo>
                    <a:pt x="287667" y="56908"/>
                  </a:lnTo>
                  <a:lnTo>
                    <a:pt x="296316" y="50558"/>
                  </a:lnTo>
                  <a:lnTo>
                    <a:pt x="302133" y="41148"/>
                  </a:lnTo>
                  <a:lnTo>
                    <a:pt x="304279" y="29616"/>
                  </a:lnTo>
                  <a:close/>
                </a:path>
                <a:path w="1179195" h="233045">
                  <a:moveTo>
                    <a:pt x="429234" y="203352"/>
                  </a:moveTo>
                  <a:lnTo>
                    <a:pt x="427088" y="191833"/>
                  </a:lnTo>
                  <a:lnTo>
                    <a:pt x="421271" y="182410"/>
                  </a:lnTo>
                  <a:lnTo>
                    <a:pt x="412623" y="176072"/>
                  </a:lnTo>
                  <a:lnTo>
                    <a:pt x="402043" y="173748"/>
                  </a:lnTo>
                  <a:lnTo>
                    <a:pt x="391464" y="176072"/>
                  </a:lnTo>
                  <a:lnTo>
                    <a:pt x="382816" y="182410"/>
                  </a:lnTo>
                  <a:lnTo>
                    <a:pt x="376999" y="191833"/>
                  </a:lnTo>
                  <a:lnTo>
                    <a:pt x="374865" y="203352"/>
                  </a:lnTo>
                  <a:lnTo>
                    <a:pt x="376999" y="214884"/>
                  </a:lnTo>
                  <a:lnTo>
                    <a:pt x="382816" y="224294"/>
                  </a:lnTo>
                  <a:lnTo>
                    <a:pt x="391464" y="230644"/>
                  </a:lnTo>
                  <a:lnTo>
                    <a:pt x="402043" y="232968"/>
                  </a:lnTo>
                  <a:lnTo>
                    <a:pt x="412623" y="230644"/>
                  </a:lnTo>
                  <a:lnTo>
                    <a:pt x="421271" y="224294"/>
                  </a:lnTo>
                  <a:lnTo>
                    <a:pt x="427088" y="214884"/>
                  </a:lnTo>
                  <a:lnTo>
                    <a:pt x="429234" y="203352"/>
                  </a:lnTo>
                  <a:close/>
                </a:path>
                <a:path w="1179195" h="233045">
                  <a:moveTo>
                    <a:pt x="429234" y="29616"/>
                  </a:moveTo>
                  <a:lnTo>
                    <a:pt x="427088" y="18097"/>
                  </a:lnTo>
                  <a:lnTo>
                    <a:pt x="421271" y="8674"/>
                  </a:lnTo>
                  <a:lnTo>
                    <a:pt x="412623" y="2336"/>
                  </a:lnTo>
                  <a:lnTo>
                    <a:pt x="402043" y="0"/>
                  </a:lnTo>
                  <a:lnTo>
                    <a:pt x="391464" y="2336"/>
                  </a:lnTo>
                  <a:lnTo>
                    <a:pt x="382816" y="8674"/>
                  </a:lnTo>
                  <a:lnTo>
                    <a:pt x="376999" y="18097"/>
                  </a:lnTo>
                  <a:lnTo>
                    <a:pt x="374865" y="29616"/>
                  </a:lnTo>
                  <a:lnTo>
                    <a:pt x="376999" y="41148"/>
                  </a:lnTo>
                  <a:lnTo>
                    <a:pt x="382816" y="50558"/>
                  </a:lnTo>
                  <a:lnTo>
                    <a:pt x="391464" y="56908"/>
                  </a:lnTo>
                  <a:lnTo>
                    <a:pt x="402043" y="59232"/>
                  </a:lnTo>
                  <a:lnTo>
                    <a:pt x="412623" y="56908"/>
                  </a:lnTo>
                  <a:lnTo>
                    <a:pt x="421271" y="50558"/>
                  </a:lnTo>
                  <a:lnTo>
                    <a:pt x="427088" y="41148"/>
                  </a:lnTo>
                  <a:lnTo>
                    <a:pt x="429234" y="29616"/>
                  </a:lnTo>
                  <a:close/>
                </a:path>
                <a:path w="1179195" h="233045">
                  <a:moveTo>
                    <a:pt x="554177" y="203352"/>
                  </a:moveTo>
                  <a:lnTo>
                    <a:pt x="552043" y="191833"/>
                  </a:lnTo>
                  <a:lnTo>
                    <a:pt x="546214" y="182410"/>
                  </a:lnTo>
                  <a:lnTo>
                    <a:pt x="537578" y="176072"/>
                  </a:lnTo>
                  <a:lnTo>
                    <a:pt x="526999" y="173748"/>
                  </a:lnTo>
                  <a:lnTo>
                    <a:pt x="516420" y="176072"/>
                  </a:lnTo>
                  <a:lnTo>
                    <a:pt x="507771" y="182410"/>
                  </a:lnTo>
                  <a:lnTo>
                    <a:pt x="501954" y="191833"/>
                  </a:lnTo>
                  <a:lnTo>
                    <a:pt x="499821" y="203352"/>
                  </a:lnTo>
                  <a:lnTo>
                    <a:pt x="501954" y="214884"/>
                  </a:lnTo>
                  <a:lnTo>
                    <a:pt x="507771" y="224294"/>
                  </a:lnTo>
                  <a:lnTo>
                    <a:pt x="516420" y="230644"/>
                  </a:lnTo>
                  <a:lnTo>
                    <a:pt x="526999" y="232968"/>
                  </a:lnTo>
                  <a:lnTo>
                    <a:pt x="537578" y="230644"/>
                  </a:lnTo>
                  <a:lnTo>
                    <a:pt x="546214" y="224294"/>
                  </a:lnTo>
                  <a:lnTo>
                    <a:pt x="552043" y="214884"/>
                  </a:lnTo>
                  <a:lnTo>
                    <a:pt x="554177" y="203352"/>
                  </a:lnTo>
                  <a:close/>
                </a:path>
                <a:path w="1179195" h="233045">
                  <a:moveTo>
                    <a:pt x="554177" y="29616"/>
                  </a:moveTo>
                  <a:lnTo>
                    <a:pt x="552043" y="18097"/>
                  </a:lnTo>
                  <a:lnTo>
                    <a:pt x="546214" y="8674"/>
                  </a:lnTo>
                  <a:lnTo>
                    <a:pt x="537578" y="2336"/>
                  </a:lnTo>
                  <a:lnTo>
                    <a:pt x="526999" y="0"/>
                  </a:lnTo>
                  <a:lnTo>
                    <a:pt x="516420" y="2336"/>
                  </a:lnTo>
                  <a:lnTo>
                    <a:pt x="507771" y="8674"/>
                  </a:lnTo>
                  <a:lnTo>
                    <a:pt x="501954" y="18097"/>
                  </a:lnTo>
                  <a:lnTo>
                    <a:pt x="499821" y="29616"/>
                  </a:lnTo>
                  <a:lnTo>
                    <a:pt x="501954" y="41148"/>
                  </a:lnTo>
                  <a:lnTo>
                    <a:pt x="507771" y="50558"/>
                  </a:lnTo>
                  <a:lnTo>
                    <a:pt x="516420" y="56908"/>
                  </a:lnTo>
                  <a:lnTo>
                    <a:pt x="526999" y="59232"/>
                  </a:lnTo>
                  <a:lnTo>
                    <a:pt x="537578" y="56908"/>
                  </a:lnTo>
                  <a:lnTo>
                    <a:pt x="546214" y="50558"/>
                  </a:lnTo>
                  <a:lnTo>
                    <a:pt x="552043" y="41148"/>
                  </a:lnTo>
                  <a:lnTo>
                    <a:pt x="554177" y="29616"/>
                  </a:lnTo>
                  <a:close/>
                </a:path>
                <a:path w="1179195" h="233045">
                  <a:moveTo>
                    <a:pt x="679145" y="203352"/>
                  </a:moveTo>
                  <a:lnTo>
                    <a:pt x="676998" y="191833"/>
                  </a:lnTo>
                  <a:lnTo>
                    <a:pt x="671182" y="182410"/>
                  </a:lnTo>
                  <a:lnTo>
                    <a:pt x="662533" y="176072"/>
                  </a:lnTo>
                  <a:lnTo>
                    <a:pt x="651954" y="173748"/>
                  </a:lnTo>
                  <a:lnTo>
                    <a:pt x="641375" y="176072"/>
                  </a:lnTo>
                  <a:lnTo>
                    <a:pt x="632726" y="182410"/>
                  </a:lnTo>
                  <a:lnTo>
                    <a:pt x="626910" y="191833"/>
                  </a:lnTo>
                  <a:lnTo>
                    <a:pt x="624776" y="203352"/>
                  </a:lnTo>
                  <a:lnTo>
                    <a:pt x="626910" y="214884"/>
                  </a:lnTo>
                  <a:lnTo>
                    <a:pt x="632726" y="224294"/>
                  </a:lnTo>
                  <a:lnTo>
                    <a:pt x="641375" y="230644"/>
                  </a:lnTo>
                  <a:lnTo>
                    <a:pt x="651954" y="232968"/>
                  </a:lnTo>
                  <a:lnTo>
                    <a:pt x="662533" y="230644"/>
                  </a:lnTo>
                  <a:lnTo>
                    <a:pt x="671182" y="224294"/>
                  </a:lnTo>
                  <a:lnTo>
                    <a:pt x="676998" y="214884"/>
                  </a:lnTo>
                  <a:lnTo>
                    <a:pt x="679145" y="203352"/>
                  </a:lnTo>
                  <a:close/>
                </a:path>
                <a:path w="1179195" h="233045">
                  <a:moveTo>
                    <a:pt x="679145" y="29616"/>
                  </a:moveTo>
                  <a:lnTo>
                    <a:pt x="676998" y="18097"/>
                  </a:lnTo>
                  <a:lnTo>
                    <a:pt x="671182" y="8674"/>
                  </a:lnTo>
                  <a:lnTo>
                    <a:pt x="662533" y="2336"/>
                  </a:lnTo>
                  <a:lnTo>
                    <a:pt x="651954" y="0"/>
                  </a:lnTo>
                  <a:lnTo>
                    <a:pt x="641375" y="2336"/>
                  </a:lnTo>
                  <a:lnTo>
                    <a:pt x="632726" y="8674"/>
                  </a:lnTo>
                  <a:lnTo>
                    <a:pt x="626910" y="18097"/>
                  </a:lnTo>
                  <a:lnTo>
                    <a:pt x="624776" y="29616"/>
                  </a:lnTo>
                  <a:lnTo>
                    <a:pt x="626910" y="41148"/>
                  </a:lnTo>
                  <a:lnTo>
                    <a:pt x="632726" y="50558"/>
                  </a:lnTo>
                  <a:lnTo>
                    <a:pt x="641375" y="56908"/>
                  </a:lnTo>
                  <a:lnTo>
                    <a:pt x="651954" y="59232"/>
                  </a:lnTo>
                  <a:lnTo>
                    <a:pt x="662533" y="56908"/>
                  </a:lnTo>
                  <a:lnTo>
                    <a:pt x="671182" y="50558"/>
                  </a:lnTo>
                  <a:lnTo>
                    <a:pt x="676998" y="41148"/>
                  </a:lnTo>
                  <a:lnTo>
                    <a:pt x="679145" y="29616"/>
                  </a:lnTo>
                  <a:close/>
                </a:path>
                <a:path w="1179195" h="233045">
                  <a:moveTo>
                    <a:pt x="804100" y="203352"/>
                  </a:moveTo>
                  <a:lnTo>
                    <a:pt x="801954" y="191833"/>
                  </a:lnTo>
                  <a:lnTo>
                    <a:pt x="796137" y="182410"/>
                  </a:lnTo>
                  <a:lnTo>
                    <a:pt x="787488" y="176072"/>
                  </a:lnTo>
                  <a:lnTo>
                    <a:pt x="776909" y="173748"/>
                  </a:lnTo>
                  <a:lnTo>
                    <a:pt x="766330" y="176072"/>
                  </a:lnTo>
                  <a:lnTo>
                    <a:pt x="757682" y="182410"/>
                  </a:lnTo>
                  <a:lnTo>
                    <a:pt x="751865" y="191833"/>
                  </a:lnTo>
                  <a:lnTo>
                    <a:pt x="749731" y="203352"/>
                  </a:lnTo>
                  <a:lnTo>
                    <a:pt x="751865" y="214884"/>
                  </a:lnTo>
                  <a:lnTo>
                    <a:pt x="757682" y="224294"/>
                  </a:lnTo>
                  <a:lnTo>
                    <a:pt x="766330" y="230644"/>
                  </a:lnTo>
                  <a:lnTo>
                    <a:pt x="776909" y="232968"/>
                  </a:lnTo>
                  <a:lnTo>
                    <a:pt x="787488" y="230644"/>
                  </a:lnTo>
                  <a:lnTo>
                    <a:pt x="796137" y="224294"/>
                  </a:lnTo>
                  <a:lnTo>
                    <a:pt x="801954" y="214884"/>
                  </a:lnTo>
                  <a:lnTo>
                    <a:pt x="804100" y="203352"/>
                  </a:lnTo>
                  <a:close/>
                </a:path>
                <a:path w="1179195" h="233045">
                  <a:moveTo>
                    <a:pt x="804100" y="29616"/>
                  </a:moveTo>
                  <a:lnTo>
                    <a:pt x="801954" y="18097"/>
                  </a:lnTo>
                  <a:lnTo>
                    <a:pt x="796137" y="8674"/>
                  </a:lnTo>
                  <a:lnTo>
                    <a:pt x="787488" y="2336"/>
                  </a:lnTo>
                  <a:lnTo>
                    <a:pt x="776909" y="0"/>
                  </a:lnTo>
                  <a:lnTo>
                    <a:pt x="766330" y="2336"/>
                  </a:lnTo>
                  <a:lnTo>
                    <a:pt x="757682" y="8674"/>
                  </a:lnTo>
                  <a:lnTo>
                    <a:pt x="751865" y="18097"/>
                  </a:lnTo>
                  <a:lnTo>
                    <a:pt x="749731" y="29616"/>
                  </a:lnTo>
                  <a:lnTo>
                    <a:pt x="751865" y="41148"/>
                  </a:lnTo>
                  <a:lnTo>
                    <a:pt x="757682" y="50558"/>
                  </a:lnTo>
                  <a:lnTo>
                    <a:pt x="766330" y="56908"/>
                  </a:lnTo>
                  <a:lnTo>
                    <a:pt x="776909" y="59232"/>
                  </a:lnTo>
                  <a:lnTo>
                    <a:pt x="787488" y="56908"/>
                  </a:lnTo>
                  <a:lnTo>
                    <a:pt x="796137" y="50558"/>
                  </a:lnTo>
                  <a:lnTo>
                    <a:pt x="801954" y="41148"/>
                  </a:lnTo>
                  <a:lnTo>
                    <a:pt x="804100" y="29616"/>
                  </a:lnTo>
                  <a:close/>
                </a:path>
                <a:path w="1179195" h="233045">
                  <a:moveTo>
                    <a:pt x="929055" y="203352"/>
                  </a:moveTo>
                  <a:lnTo>
                    <a:pt x="926909" y="191833"/>
                  </a:lnTo>
                  <a:lnTo>
                    <a:pt x="921092" y="182410"/>
                  </a:lnTo>
                  <a:lnTo>
                    <a:pt x="912444" y="176072"/>
                  </a:lnTo>
                  <a:lnTo>
                    <a:pt x="901865" y="173748"/>
                  </a:lnTo>
                  <a:lnTo>
                    <a:pt x="891286" y="176072"/>
                  </a:lnTo>
                  <a:lnTo>
                    <a:pt x="882650" y="182410"/>
                  </a:lnTo>
                  <a:lnTo>
                    <a:pt x="876820" y="191833"/>
                  </a:lnTo>
                  <a:lnTo>
                    <a:pt x="874687" y="203352"/>
                  </a:lnTo>
                  <a:lnTo>
                    <a:pt x="876820" y="214884"/>
                  </a:lnTo>
                  <a:lnTo>
                    <a:pt x="882650" y="224294"/>
                  </a:lnTo>
                  <a:lnTo>
                    <a:pt x="891286" y="230644"/>
                  </a:lnTo>
                  <a:lnTo>
                    <a:pt x="901865" y="232968"/>
                  </a:lnTo>
                  <a:lnTo>
                    <a:pt x="912444" y="230644"/>
                  </a:lnTo>
                  <a:lnTo>
                    <a:pt x="921092" y="224294"/>
                  </a:lnTo>
                  <a:lnTo>
                    <a:pt x="926909" y="214884"/>
                  </a:lnTo>
                  <a:lnTo>
                    <a:pt x="929055" y="203352"/>
                  </a:lnTo>
                  <a:close/>
                </a:path>
                <a:path w="1179195" h="233045">
                  <a:moveTo>
                    <a:pt x="929055" y="29616"/>
                  </a:moveTo>
                  <a:lnTo>
                    <a:pt x="926909" y="18097"/>
                  </a:lnTo>
                  <a:lnTo>
                    <a:pt x="921092" y="8674"/>
                  </a:lnTo>
                  <a:lnTo>
                    <a:pt x="912444" y="2336"/>
                  </a:lnTo>
                  <a:lnTo>
                    <a:pt x="901865" y="0"/>
                  </a:lnTo>
                  <a:lnTo>
                    <a:pt x="891286" y="2336"/>
                  </a:lnTo>
                  <a:lnTo>
                    <a:pt x="882650" y="8674"/>
                  </a:lnTo>
                  <a:lnTo>
                    <a:pt x="876820" y="18097"/>
                  </a:lnTo>
                  <a:lnTo>
                    <a:pt x="874687" y="29616"/>
                  </a:lnTo>
                  <a:lnTo>
                    <a:pt x="876820" y="41148"/>
                  </a:lnTo>
                  <a:lnTo>
                    <a:pt x="882650" y="50558"/>
                  </a:lnTo>
                  <a:lnTo>
                    <a:pt x="891286" y="56908"/>
                  </a:lnTo>
                  <a:lnTo>
                    <a:pt x="901865" y="59232"/>
                  </a:lnTo>
                  <a:lnTo>
                    <a:pt x="912444" y="56908"/>
                  </a:lnTo>
                  <a:lnTo>
                    <a:pt x="921092" y="50558"/>
                  </a:lnTo>
                  <a:lnTo>
                    <a:pt x="926909" y="41148"/>
                  </a:lnTo>
                  <a:lnTo>
                    <a:pt x="929055" y="29616"/>
                  </a:lnTo>
                  <a:close/>
                </a:path>
                <a:path w="1179195" h="233045">
                  <a:moveTo>
                    <a:pt x="1054011" y="203352"/>
                  </a:moveTo>
                  <a:lnTo>
                    <a:pt x="1051864" y="191833"/>
                  </a:lnTo>
                  <a:lnTo>
                    <a:pt x="1046048" y="182410"/>
                  </a:lnTo>
                  <a:lnTo>
                    <a:pt x="1037399" y="176072"/>
                  </a:lnTo>
                  <a:lnTo>
                    <a:pt x="1026820" y="173748"/>
                  </a:lnTo>
                  <a:lnTo>
                    <a:pt x="1016241" y="176072"/>
                  </a:lnTo>
                  <a:lnTo>
                    <a:pt x="1007592" y="182410"/>
                  </a:lnTo>
                  <a:lnTo>
                    <a:pt x="1001776" y="191833"/>
                  </a:lnTo>
                  <a:lnTo>
                    <a:pt x="999642" y="203352"/>
                  </a:lnTo>
                  <a:lnTo>
                    <a:pt x="1001776" y="214884"/>
                  </a:lnTo>
                  <a:lnTo>
                    <a:pt x="1007592" y="224294"/>
                  </a:lnTo>
                  <a:lnTo>
                    <a:pt x="1016241" y="230644"/>
                  </a:lnTo>
                  <a:lnTo>
                    <a:pt x="1026820" y="232968"/>
                  </a:lnTo>
                  <a:lnTo>
                    <a:pt x="1037399" y="230644"/>
                  </a:lnTo>
                  <a:lnTo>
                    <a:pt x="1046048" y="224294"/>
                  </a:lnTo>
                  <a:lnTo>
                    <a:pt x="1051864" y="214884"/>
                  </a:lnTo>
                  <a:lnTo>
                    <a:pt x="1054011" y="203352"/>
                  </a:lnTo>
                  <a:close/>
                </a:path>
                <a:path w="1179195" h="233045">
                  <a:moveTo>
                    <a:pt x="1054011" y="29616"/>
                  </a:moveTo>
                  <a:lnTo>
                    <a:pt x="1051864" y="18097"/>
                  </a:lnTo>
                  <a:lnTo>
                    <a:pt x="1046048" y="8674"/>
                  </a:lnTo>
                  <a:lnTo>
                    <a:pt x="1037399" y="2336"/>
                  </a:lnTo>
                  <a:lnTo>
                    <a:pt x="1026820" y="0"/>
                  </a:lnTo>
                  <a:lnTo>
                    <a:pt x="1016241" y="2336"/>
                  </a:lnTo>
                  <a:lnTo>
                    <a:pt x="1007592" y="8674"/>
                  </a:lnTo>
                  <a:lnTo>
                    <a:pt x="1001776" y="18097"/>
                  </a:lnTo>
                  <a:lnTo>
                    <a:pt x="999642" y="29616"/>
                  </a:lnTo>
                  <a:lnTo>
                    <a:pt x="1001776" y="41148"/>
                  </a:lnTo>
                  <a:lnTo>
                    <a:pt x="1007592" y="50558"/>
                  </a:lnTo>
                  <a:lnTo>
                    <a:pt x="1016241" y="56908"/>
                  </a:lnTo>
                  <a:lnTo>
                    <a:pt x="1026820" y="59232"/>
                  </a:lnTo>
                  <a:lnTo>
                    <a:pt x="1037399" y="56908"/>
                  </a:lnTo>
                  <a:lnTo>
                    <a:pt x="1046048" y="50558"/>
                  </a:lnTo>
                  <a:lnTo>
                    <a:pt x="1051864" y="41148"/>
                  </a:lnTo>
                  <a:lnTo>
                    <a:pt x="1054011" y="29616"/>
                  </a:lnTo>
                  <a:close/>
                </a:path>
                <a:path w="1179195" h="233045">
                  <a:moveTo>
                    <a:pt x="1178966" y="203352"/>
                  </a:moveTo>
                  <a:lnTo>
                    <a:pt x="1176820" y="191833"/>
                  </a:lnTo>
                  <a:lnTo>
                    <a:pt x="1171003" y="182410"/>
                  </a:lnTo>
                  <a:lnTo>
                    <a:pt x="1162354" y="176072"/>
                  </a:lnTo>
                  <a:lnTo>
                    <a:pt x="1151775" y="173748"/>
                  </a:lnTo>
                  <a:lnTo>
                    <a:pt x="1141196" y="176072"/>
                  </a:lnTo>
                  <a:lnTo>
                    <a:pt x="1132547" y="182410"/>
                  </a:lnTo>
                  <a:lnTo>
                    <a:pt x="1126731" y="191833"/>
                  </a:lnTo>
                  <a:lnTo>
                    <a:pt x="1124597" y="203352"/>
                  </a:lnTo>
                  <a:lnTo>
                    <a:pt x="1126731" y="214884"/>
                  </a:lnTo>
                  <a:lnTo>
                    <a:pt x="1132547" y="224294"/>
                  </a:lnTo>
                  <a:lnTo>
                    <a:pt x="1141196" y="230644"/>
                  </a:lnTo>
                  <a:lnTo>
                    <a:pt x="1151775" y="232968"/>
                  </a:lnTo>
                  <a:lnTo>
                    <a:pt x="1162354" y="230644"/>
                  </a:lnTo>
                  <a:lnTo>
                    <a:pt x="1171003" y="224294"/>
                  </a:lnTo>
                  <a:lnTo>
                    <a:pt x="1176820" y="214884"/>
                  </a:lnTo>
                  <a:lnTo>
                    <a:pt x="1178966" y="203352"/>
                  </a:lnTo>
                  <a:close/>
                </a:path>
                <a:path w="1179195" h="233045">
                  <a:moveTo>
                    <a:pt x="1178966" y="29616"/>
                  </a:moveTo>
                  <a:lnTo>
                    <a:pt x="1176820" y="18097"/>
                  </a:lnTo>
                  <a:lnTo>
                    <a:pt x="1171003" y="8674"/>
                  </a:lnTo>
                  <a:lnTo>
                    <a:pt x="1162354" y="2336"/>
                  </a:lnTo>
                  <a:lnTo>
                    <a:pt x="1151775" y="0"/>
                  </a:lnTo>
                  <a:lnTo>
                    <a:pt x="1141196" y="2336"/>
                  </a:lnTo>
                  <a:lnTo>
                    <a:pt x="1132547" y="8674"/>
                  </a:lnTo>
                  <a:lnTo>
                    <a:pt x="1126731" y="18097"/>
                  </a:lnTo>
                  <a:lnTo>
                    <a:pt x="1124597" y="29616"/>
                  </a:lnTo>
                  <a:lnTo>
                    <a:pt x="1126731" y="41148"/>
                  </a:lnTo>
                  <a:lnTo>
                    <a:pt x="1132547" y="50558"/>
                  </a:lnTo>
                  <a:lnTo>
                    <a:pt x="1141196" y="56908"/>
                  </a:lnTo>
                  <a:lnTo>
                    <a:pt x="1151775" y="59232"/>
                  </a:lnTo>
                  <a:lnTo>
                    <a:pt x="1162354" y="56908"/>
                  </a:lnTo>
                  <a:lnTo>
                    <a:pt x="1171003" y="50558"/>
                  </a:lnTo>
                  <a:lnTo>
                    <a:pt x="1176820" y="41148"/>
                  </a:lnTo>
                  <a:lnTo>
                    <a:pt x="1178966" y="29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" y="3233983"/>
              <a:ext cx="607060" cy="3624579"/>
            </a:xfrm>
            <a:custGeom>
              <a:avLst/>
              <a:gdLst/>
              <a:ahLst/>
              <a:cxnLst/>
              <a:rect l="l" t="t" r="r" b="b"/>
              <a:pathLst>
                <a:path w="607060" h="3624579">
                  <a:moveTo>
                    <a:pt x="606971" y="0"/>
                  </a:moveTo>
                  <a:lnTo>
                    <a:pt x="0" y="0"/>
                  </a:lnTo>
                  <a:lnTo>
                    <a:pt x="0" y="3624014"/>
                  </a:lnTo>
                  <a:lnTo>
                    <a:pt x="606971" y="3624014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Azure</a:t>
            </a:r>
            <a:r>
              <a:rPr spc="200" dirty="0"/>
              <a:t> </a:t>
            </a:r>
            <a:r>
              <a:rPr dirty="0"/>
              <a:t>Machine</a:t>
            </a:r>
            <a:r>
              <a:rPr spc="204" dirty="0"/>
              <a:t> </a:t>
            </a:r>
            <a:r>
              <a:rPr dirty="0"/>
              <a:t>Learning</a:t>
            </a:r>
            <a:r>
              <a:rPr spc="195" dirty="0"/>
              <a:t> </a:t>
            </a:r>
            <a:r>
              <a:rPr dirty="0"/>
              <a:t>–</a:t>
            </a:r>
            <a:r>
              <a:rPr spc="204" dirty="0"/>
              <a:t> </a:t>
            </a:r>
            <a:r>
              <a:rPr dirty="0"/>
              <a:t>Workspace</a:t>
            </a:r>
            <a:r>
              <a:rPr spc="200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460473" y="2378497"/>
            <a:ext cx="2059305" cy="819150"/>
          </a:xfrm>
          <a:custGeom>
            <a:avLst/>
            <a:gdLst/>
            <a:ahLst/>
            <a:cxnLst/>
            <a:rect l="l" t="t" r="r" b="b"/>
            <a:pathLst>
              <a:path w="2059305" h="819150">
                <a:moveTo>
                  <a:pt x="0" y="409461"/>
                </a:moveTo>
                <a:lnTo>
                  <a:pt x="8670" y="356082"/>
                </a:lnTo>
                <a:lnTo>
                  <a:pt x="33956" y="304778"/>
                </a:lnTo>
                <a:lnTo>
                  <a:pt x="74774" y="255982"/>
                </a:lnTo>
                <a:lnTo>
                  <a:pt x="130037" y="210125"/>
                </a:lnTo>
                <a:lnTo>
                  <a:pt x="162747" y="188433"/>
                </a:lnTo>
                <a:lnTo>
                  <a:pt x="198661" y="167638"/>
                </a:lnTo>
                <a:lnTo>
                  <a:pt x="237643" y="147794"/>
                </a:lnTo>
                <a:lnTo>
                  <a:pt x="279559" y="128954"/>
                </a:lnTo>
                <a:lnTo>
                  <a:pt x="324272" y="111173"/>
                </a:lnTo>
                <a:lnTo>
                  <a:pt x="371647" y="94504"/>
                </a:lnTo>
                <a:lnTo>
                  <a:pt x="421548" y="79002"/>
                </a:lnTo>
                <a:lnTo>
                  <a:pt x="473840" y="64720"/>
                </a:lnTo>
                <a:lnTo>
                  <a:pt x="528386" y="51712"/>
                </a:lnTo>
                <a:lnTo>
                  <a:pt x="585051" y="40032"/>
                </a:lnTo>
                <a:lnTo>
                  <a:pt x="643699" y="29735"/>
                </a:lnTo>
                <a:lnTo>
                  <a:pt x="704195" y="20874"/>
                </a:lnTo>
                <a:lnTo>
                  <a:pt x="766403" y="13503"/>
                </a:lnTo>
                <a:lnTo>
                  <a:pt x="830187" y="7676"/>
                </a:lnTo>
                <a:lnTo>
                  <a:pt x="895412" y="3447"/>
                </a:lnTo>
                <a:lnTo>
                  <a:pt x="961942" y="870"/>
                </a:lnTo>
                <a:lnTo>
                  <a:pt x="1029642" y="0"/>
                </a:lnTo>
                <a:lnTo>
                  <a:pt x="1097341" y="870"/>
                </a:lnTo>
                <a:lnTo>
                  <a:pt x="1163871" y="3447"/>
                </a:lnTo>
                <a:lnTo>
                  <a:pt x="1229096" y="7676"/>
                </a:lnTo>
                <a:lnTo>
                  <a:pt x="1292880" y="13503"/>
                </a:lnTo>
                <a:lnTo>
                  <a:pt x="1355088" y="20874"/>
                </a:lnTo>
                <a:lnTo>
                  <a:pt x="1415584" y="29735"/>
                </a:lnTo>
                <a:lnTo>
                  <a:pt x="1474233" y="40032"/>
                </a:lnTo>
                <a:lnTo>
                  <a:pt x="1530898" y="51712"/>
                </a:lnTo>
                <a:lnTo>
                  <a:pt x="1585444" y="64720"/>
                </a:lnTo>
                <a:lnTo>
                  <a:pt x="1637735" y="79002"/>
                </a:lnTo>
                <a:lnTo>
                  <a:pt x="1687636" y="94504"/>
                </a:lnTo>
                <a:lnTo>
                  <a:pt x="1735011" y="111173"/>
                </a:lnTo>
                <a:lnTo>
                  <a:pt x="1779724" y="128954"/>
                </a:lnTo>
                <a:lnTo>
                  <a:pt x="1821640" y="147794"/>
                </a:lnTo>
                <a:lnTo>
                  <a:pt x="1860622" y="167638"/>
                </a:lnTo>
                <a:lnTo>
                  <a:pt x="1896536" y="188433"/>
                </a:lnTo>
                <a:lnTo>
                  <a:pt x="1929246" y="210125"/>
                </a:lnTo>
                <a:lnTo>
                  <a:pt x="1984509" y="255982"/>
                </a:lnTo>
                <a:lnTo>
                  <a:pt x="2025327" y="304778"/>
                </a:lnTo>
                <a:lnTo>
                  <a:pt x="2050613" y="356082"/>
                </a:lnTo>
                <a:lnTo>
                  <a:pt x="2059284" y="409461"/>
                </a:lnTo>
                <a:lnTo>
                  <a:pt x="2057093" y="436383"/>
                </a:lnTo>
                <a:lnTo>
                  <a:pt x="2039979" y="488779"/>
                </a:lnTo>
                <a:lnTo>
                  <a:pt x="2006792" y="538882"/>
                </a:lnTo>
                <a:lnTo>
                  <a:pt x="1958616" y="586263"/>
                </a:lnTo>
                <a:lnTo>
                  <a:pt x="1896536" y="630489"/>
                </a:lnTo>
                <a:lnTo>
                  <a:pt x="1860622" y="651284"/>
                </a:lnTo>
                <a:lnTo>
                  <a:pt x="1821640" y="671128"/>
                </a:lnTo>
                <a:lnTo>
                  <a:pt x="1779724" y="689968"/>
                </a:lnTo>
                <a:lnTo>
                  <a:pt x="1735011" y="707749"/>
                </a:lnTo>
                <a:lnTo>
                  <a:pt x="1687636" y="724418"/>
                </a:lnTo>
                <a:lnTo>
                  <a:pt x="1637735" y="739920"/>
                </a:lnTo>
                <a:lnTo>
                  <a:pt x="1585444" y="754202"/>
                </a:lnTo>
                <a:lnTo>
                  <a:pt x="1530898" y="767210"/>
                </a:lnTo>
                <a:lnTo>
                  <a:pt x="1474233" y="778889"/>
                </a:lnTo>
                <a:lnTo>
                  <a:pt x="1415584" y="789187"/>
                </a:lnTo>
                <a:lnTo>
                  <a:pt x="1355088" y="798048"/>
                </a:lnTo>
                <a:lnTo>
                  <a:pt x="1292880" y="805419"/>
                </a:lnTo>
                <a:lnTo>
                  <a:pt x="1229096" y="811246"/>
                </a:lnTo>
                <a:lnTo>
                  <a:pt x="1163871" y="815475"/>
                </a:lnTo>
                <a:lnTo>
                  <a:pt x="1097341" y="818052"/>
                </a:lnTo>
                <a:lnTo>
                  <a:pt x="1029642" y="818923"/>
                </a:lnTo>
                <a:lnTo>
                  <a:pt x="961942" y="818052"/>
                </a:lnTo>
                <a:lnTo>
                  <a:pt x="895412" y="815475"/>
                </a:lnTo>
                <a:lnTo>
                  <a:pt x="830187" y="811246"/>
                </a:lnTo>
                <a:lnTo>
                  <a:pt x="766403" y="805419"/>
                </a:lnTo>
                <a:lnTo>
                  <a:pt x="704195" y="798048"/>
                </a:lnTo>
                <a:lnTo>
                  <a:pt x="643699" y="789187"/>
                </a:lnTo>
                <a:lnTo>
                  <a:pt x="585051" y="778889"/>
                </a:lnTo>
                <a:lnTo>
                  <a:pt x="528386" y="767210"/>
                </a:lnTo>
                <a:lnTo>
                  <a:pt x="473840" y="754202"/>
                </a:lnTo>
                <a:lnTo>
                  <a:pt x="421548" y="739920"/>
                </a:lnTo>
                <a:lnTo>
                  <a:pt x="371647" y="724418"/>
                </a:lnTo>
                <a:lnTo>
                  <a:pt x="324272" y="707749"/>
                </a:lnTo>
                <a:lnTo>
                  <a:pt x="279559" y="689968"/>
                </a:lnTo>
                <a:lnTo>
                  <a:pt x="237643" y="671128"/>
                </a:lnTo>
                <a:lnTo>
                  <a:pt x="198661" y="651284"/>
                </a:lnTo>
                <a:lnTo>
                  <a:pt x="162747" y="630489"/>
                </a:lnTo>
                <a:lnTo>
                  <a:pt x="130037" y="608797"/>
                </a:lnTo>
                <a:lnTo>
                  <a:pt x="74774" y="562940"/>
                </a:lnTo>
                <a:lnTo>
                  <a:pt x="33956" y="514144"/>
                </a:lnTo>
                <a:lnTo>
                  <a:pt x="8670" y="462840"/>
                </a:lnTo>
                <a:lnTo>
                  <a:pt x="0" y="409461"/>
                </a:lnTo>
                <a:close/>
              </a:path>
            </a:pathLst>
          </a:custGeom>
          <a:ln w="6985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4947" y="2489708"/>
            <a:ext cx="1431925" cy="471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Azure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Portal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1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https://portal.azure.com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0473" y="3713247"/>
            <a:ext cx="2059305" cy="819150"/>
          </a:xfrm>
          <a:custGeom>
            <a:avLst/>
            <a:gdLst/>
            <a:ahLst/>
            <a:cxnLst/>
            <a:rect l="l" t="t" r="r" b="b"/>
            <a:pathLst>
              <a:path w="2059305" h="819150">
                <a:moveTo>
                  <a:pt x="0" y="409462"/>
                </a:moveTo>
                <a:lnTo>
                  <a:pt x="8670" y="356082"/>
                </a:lnTo>
                <a:lnTo>
                  <a:pt x="33956" y="304778"/>
                </a:lnTo>
                <a:lnTo>
                  <a:pt x="74774" y="255982"/>
                </a:lnTo>
                <a:lnTo>
                  <a:pt x="130037" y="210125"/>
                </a:lnTo>
                <a:lnTo>
                  <a:pt x="162747" y="188433"/>
                </a:lnTo>
                <a:lnTo>
                  <a:pt x="198661" y="167639"/>
                </a:lnTo>
                <a:lnTo>
                  <a:pt x="237643" y="147794"/>
                </a:lnTo>
                <a:lnTo>
                  <a:pt x="279559" y="128954"/>
                </a:lnTo>
                <a:lnTo>
                  <a:pt x="324272" y="111173"/>
                </a:lnTo>
                <a:lnTo>
                  <a:pt x="371647" y="94504"/>
                </a:lnTo>
                <a:lnTo>
                  <a:pt x="421548" y="79002"/>
                </a:lnTo>
                <a:lnTo>
                  <a:pt x="473840" y="64720"/>
                </a:lnTo>
                <a:lnTo>
                  <a:pt x="528386" y="51712"/>
                </a:lnTo>
                <a:lnTo>
                  <a:pt x="585051" y="40033"/>
                </a:lnTo>
                <a:lnTo>
                  <a:pt x="643699" y="29735"/>
                </a:lnTo>
                <a:lnTo>
                  <a:pt x="704195" y="20874"/>
                </a:lnTo>
                <a:lnTo>
                  <a:pt x="766403" y="13503"/>
                </a:lnTo>
                <a:lnTo>
                  <a:pt x="830187" y="7676"/>
                </a:lnTo>
                <a:lnTo>
                  <a:pt x="895412" y="3447"/>
                </a:lnTo>
                <a:lnTo>
                  <a:pt x="961942" y="870"/>
                </a:lnTo>
                <a:lnTo>
                  <a:pt x="1029642" y="0"/>
                </a:lnTo>
                <a:lnTo>
                  <a:pt x="1097341" y="870"/>
                </a:lnTo>
                <a:lnTo>
                  <a:pt x="1163871" y="3447"/>
                </a:lnTo>
                <a:lnTo>
                  <a:pt x="1229096" y="7676"/>
                </a:lnTo>
                <a:lnTo>
                  <a:pt x="1292880" y="13503"/>
                </a:lnTo>
                <a:lnTo>
                  <a:pt x="1355088" y="20874"/>
                </a:lnTo>
                <a:lnTo>
                  <a:pt x="1415584" y="29735"/>
                </a:lnTo>
                <a:lnTo>
                  <a:pt x="1474233" y="40033"/>
                </a:lnTo>
                <a:lnTo>
                  <a:pt x="1530898" y="51712"/>
                </a:lnTo>
                <a:lnTo>
                  <a:pt x="1585444" y="64720"/>
                </a:lnTo>
                <a:lnTo>
                  <a:pt x="1637735" y="79002"/>
                </a:lnTo>
                <a:lnTo>
                  <a:pt x="1687636" y="94504"/>
                </a:lnTo>
                <a:lnTo>
                  <a:pt x="1735011" y="111173"/>
                </a:lnTo>
                <a:lnTo>
                  <a:pt x="1779724" y="128954"/>
                </a:lnTo>
                <a:lnTo>
                  <a:pt x="1821640" y="147794"/>
                </a:lnTo>
                <a:lnTo>
                  <a:pt x="1860622" y="167639"/>
                </a:lnTo>
                <a:lnTo>
                  <a:pt x="1896536" y="188433"/>
                </a:lnTo>
                <a:lnTo>
                  <a:pt x="1929246" y="210125"/>
                </a:lnTo>
                <a:lnTo>
                  <a:pt x="1984509" y="255982"/>
                </a:lnTo>
                <a:lnTo>
                  <a:pt x="2025327" y="304778"/>
                </a:lnTo>
                <a:lnTo>
                  <a:pt x="2050613" y="356082"/>
                </a:lnTo>
                <a:lnTo>
                  <a:pt x="2059284" y="409462"/>
                </a:lnTo>
                <a:lnTo>
                  <a:pt x="2057093" y="436384"/>
                </a:lnTo>
                <a:lnTo>
                  <a:pt x="2039979" y="488779"/>
                </a:lnTo>
                <a:lnTo>
                  <a:pt x="2006792" y="538883"/>
                </a:lnTo>
                <a:lnTo>
                  <a:pt x="1958616" y="586264"/>
                </a:lnTo>
                <a:lnTo>
                  <a:pt x="1896536" y="630490"/>
                </a:lnTo>
                <a:lnTo>
                  <a:pt x="1860622" y="651284"/>
                </a:lnTo>
                <a:lnTo>
                  <a:pt x="1821640" y="671129"/>
                </a:lnTo>
                <a:lnTo>
                  <a:pt x="1779724" y="689969"/>
                </a:lnTo>
                <a:lnTo>
                  <a:pt x="1735011" y="707750"/>
                </a:lnTo>
                <a:lnTo>
                  <a:pt x="1687636" y="724419"/>
                </a:lnTo>
                <a:lnTo>
                  <a:pt x="1637735" y="739921"/>
                </a:lnTo>
                <a:lnTo>
                  <a:pt x="1585444" y="754203"/>
                </a:lnTo>
                <a:lnTo>
                  <a:pt x="1530898" y="767211"/>
                </a:lnTo>
                <a:lnTo>
                  <a:pt x="1474233" y="778890"/>
                </a:lnTo>
                <a:lnTo>
                  <a:pt x="1415584" y="789188"/>
                </a:lnTo>
                <a:lnTo>
                  <a:pt x="1355088" y="798049"/>
                </a:lnTo>
                <a:lnTo>
                  <a:pt x="1292880" y="805420"/>
                </a:lnTo>
                <a:lnTo>
                  <a:pt x="1229096" y="811247"/>
                </a:lnTo>
                <a:lnTo>
                  <a:pt x="1163871" y="815476"/>
                </a:lnTo>
                <a:lnTo>
                  <a:pt x="1097341" y="818053"/>
                </a:lnTo>
                <a:lnTo>
                  <a:pt x="1029642" y="818924"/>
                </a:lnTo>
                <a:lnTo>
                  <a:pt x="961942" y="818053"/>
                </a:lnTo>
                <a:lnTo>
                  <a:pt x="895412" y="815476"/>
                </a:lnTo>
                <a:lnTo>
                  <a:pt x="830187" y="811247"/>
                </a:lnTo>
                <a:lnTo>
                  <a:pt x="766403" y="805420"/>
                </a:lnTo>
                <a:lnTo>
                  <a:pt x="704195" y="798049"/>
                </a:lnTo>
                <a:lnTo>
                  <a:pt x="643699" y="789188"/>
                </a:lnTo>
                <a:lnTo>
                  <a:pt x="585051" y="778890"/>
                </a:lnTo>
                <a:lnTo>
                  <a:pt x="528386" y="767211"/>
                </a:lnTo>
                <a:lnTo>
                  <a:pt x="473840" y="754203"/>
                </a:lnTo>
                <a:lnTo>
                  <a:pt x="421548" y="739921"/>
                </a:lnTo>
                <a:lnTo>
                  <a:pt x="371647" y="724419"/>
                </a:lnTo>
                <a:lnTo>
                  <a:pt x="324272" y="707750"/>
                </a:lnTo>
                <a:lnTo>
                  <a:pt x="279559" y="689969"/>
                </a:lnTo>
                <a:lnTo>
                  <a:pt x="237643" y="671129"/>
                </a:lnTo>
                <a:lnTo>
                  <a:pt x="198661" y="651284"/>
                </a:lnTo>
                <a:lnTo>
                  <a:pt x="162747" y="630490"/>
                </a:lnTo>
                <a:lnTo>
                  <a:pt x="130037" y="608798"/>
                </a:lnTo>
                <a:lnTo>
                  <a:pt x="74774" y="562941"/>
                </a:lnTo>
                <a:lnTo>
                  <a:pt x="33956" y="514145"/>
                </a:lnTo>
                <a:lnTo>
                  <a:pt x="8670" y="462841"/>
                </a:lnTo>
                <a:lnTo>
                  <a:pt x="0" y="409462"/>
                </a:lnTo>
                <a:close/>
              </a:path>
            </a:pathLst>
          </a:custGeom>
          <a:ln w="6985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5099" y="3888740"/>
            <a:ext cx="1550035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Azure</a:t>
            </a:r>
            <a:r>
              <a:rPr sz="1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ML</a:t>
            </a:r>
            <a:r>
              <a:rPr sz="18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Calibri"/>
                <a:cs typeface="Calibri"/>
              </a:rPr>
              <a:t>Studio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0"/>
              </a:spcBef>
            </a:pPr>
            <a:r>
              <a:rPr sz="11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https://ml.azure.com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4005" y="2230628"/>
            <a:ext cx="654050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111760">
              <a:lnSpc>
                <a:spcPct val="105000"/>
              </a:lnSpc>
              <a:spcBef>
                <a:spcPts val="25"/>
              </a:spcBef>
            </a:pPr>
            <a:r>
              <a:rPr sz="1200" spc="-10" dirty="0">
                <a:latin typeface="Calibri"/>
                <a:cs typeface="Calibri"/>
              </a:rPr>
              <a:t>Create Resources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66977" y="1970117"/>
            <a:ext cx="4935220" cy="1218565"/>
          </a:xfrm>
          <a:custGeom>
            <a:avLst/>
            <a:gdLst/>
            <a:ahLst/>
            <a:cxnLst/>
            <a:rect l="l" t="t" r="r" b="b"/>
            <a:pathLst>
              <a:path w="4935220" h="1218564">
                <a:moveTo>
                  <a:pt x="0" y="0"/>
                </a:moveTo>
                <a:lnTo>
                  <a:pt x="4935063" y="0"/>
                </a:lnTo>
                <a:lnTo>
                  <a:pt x="4935063" y="1218390"/>
                </a:lnTo>
                <a:lnTo>
                  <a:pt x="0" y="121839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21778" y="1974596"/>
            <a:ext cx="2599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Associated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Azure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Resources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9559" y="2301239"/>
            <a:ext cx="362712" cy="36271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15137" y="2614676"/>
            <a:ext cx="532765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19050">
              <a:lnSpc>
                <a:spcPct val="105000"/>
              </a:lnSpc>
              <a:spcBef>
                <a:spcPts val="25"/>
              </a:spcBef>
            </a:pPr>
            <a:r>
              <a:rPr sz="1200" spc="-10" dirty="0">
                <a:latin typeface="Calibri"/>
                <a:cs typeface="Calibri"/>
              </a:rPr>
              <a:t>Storage Account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6671" y="2301239"/>
            <a:ext cx="362712" cy="36271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243905" y="2614676"/>
            <a:ext cx="631190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67945" marR="5080" indent="-55880">
              <a:lnSpc>
                <a:spcPct val="105000"/>
              </a:lnSpc>
              <a:spcBef>
                <a:spcPts val="25"/>
              </a:spcBef>
            </a:pPr>
            <a:r>
              <a:rPr sz="1200" spc="-10" dirty="0">
                <a:latin typeface="Calibri"/>
                <a:cs typeface="Calibri"/>
              </a:rPr>
              <a:t>Container Registry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3783" y="2392679"/>
            <a:ext cx="365759" cy="36271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521314" y="2706115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Key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Vault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40040" y="2301239"/>
            <a:ext cx="365759" cy="36271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760657" y="2614676"/>
            <a:ext cx="725805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5095" marR="5080" indent="-113030">
              <a:lnSpc>
                <a:spcPct val="105000"/>
              </a:lnSpc>
              <a:spcBef>
                <a:spcPts val="25"/>
              </a:spcBef>
            </a:pPr>
            <a:r>
              <a:rPr sz="1200" spc="-10" dirty="0">
                <a:latin typeface="Calibri"/>
                <a:cs typeface="Calibri"/>
              </a:rPr>
              <a:t>Application Insights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85347" y="3713247"/>
            <a:ext cx="2698750" cy="11112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35585" rIns="0" bIns="0" rtlCol="0">
            <a:spAutoFit/>
          </a:bodyPr>
          <a:lstStyle/>
          <a:p>
            <a:pPr marL="919480" marR="604520" indent="85725">
              <a:lnSpc>
                <a:spcPct val="100000"/>
              </a:lnSpc>
              <a:spcBef>
                <a:spcPts val="1855"/>
              </a:spcBef>
            </a:pPr>
            <a:r>
              <a:rPr sz="2000" b="1" dirty="0">
                <a:latin typeface="Calibri"/>
                <a:cs typeface="Calibri"/>
              </a:rPr>
              <a:t>Azure</a:t>
            </a:r>
            <a:r>
              <a:rPr sz="2000" b="1" spc="-9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ML </a:t>
            </a:r>
            <a:r>
              <a:rPr sz="2000" b="1" spc="-20" dirty="0">
                <a:latin typeface="Calibri"/>
                <a:cs typeface="Calibri"/>
              </a:rPr>
              <a:t>Workspace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46191" y="4087367"/>
            <a:ext cx="326136" cy="36271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45053" y="5707368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58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Environments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29111" y="5707368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58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Experiments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13169" y="5707368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58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Pipelines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7228" y="5707368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58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81285" y="5707368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58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65342" y="5707368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230504">
              <a:lnSpc>
                <a:spcPct val="100000"/>
              </a:lnSpc>
              <a:spcBef>
                <a:spcPts val="58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Endpoints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46949" y="4824171"/>
            <a:ext cx="6997065" cy="883285"/>
          </a:xfrm>
          <a:custGeom>
            <a:avLst/>
            <a:gdLst/>
            <a:ahLst/>
            <a:cxnLst/>
            <a:rect l="l" t="t" r="r" b="b"/>
            <a:pathLst>
              <a:path w="6997065" h="883285">
                <a:moveTo>
                  <a:pt x="6996493" y="806996"/>
                </a:moveTo>
                <a:lnTo>
                  <a:pt x="6971093" y="806996"/>
                </a:lnTo>
                <a:lnTo>
                  <a:pt x="6971093" y="454304"/>
                </a:lnTo>
                <a:lnTo>
                  <a:pt x="6971093" y="428904"/>
                </a:lnTo>
                <a:lnTo>
                  <a:pt x="5587035" y="428904"/>
                </a:lnTo>
                <a:lnTo>
                  <a:pt x="5100256" y="428904"/>
                </a:lnTo>
                <a:lnTo>
                  <a:pt x="5100256" y="0"/>
                </a:lnTo>
                <a:lnTo>
                  <a:pt x="5074856" y="0"/>
                </a:lnTo>
                <a:lnTo>
                  <a:pt x="5074856" y="428904"/>
                </a:lnTo>
                <a:lnTo>
                  <a:pt x="4177576" y="428904"/>
                </a:lnTo>
                <a:lnTo>
                  <a:pt x="2793517" y="428904"/>
                </a:lnTo>
                <a:lnTo>
                  <a:pt x="1409458" y="428904"/>
                </a:lnTo>
                <a:lnTo>
                  <a:pt x="25400" y="428904"/>
                </a:lnTo>
                <a:lnTo>
                  <a:pt x="25400" y="807008"/>
                </a:lnTo>
                <a:lnTo>
                  <a:pt x="0" y="807008"/>
                </a:lnTo>
                <a:lnTo>
                  <a:pt x="38100" y="883208"/>
                </a:lnTo>
                <a:lnTo>
                  <a:pt x="69850" y="819708"/>
                </a:lnTo>
                <a:lnTo>
                  <a:pt x="76200" y="807008"/>
                </a:lnTo>
                <a:lnTo>
                  <a:pt x="50800" y="807008"/>
                </a:lnTo>
                <a:lnTo>
                  <a:pt x="50800" y="454304"/>
                </a:lnTo>
                <a:lnTo>
                  <a:pt x="1409458" y="454304"/>
                </a:lnTo>
                <a:lnTo>
                  <a:pt x="1409458" y="807008"/>
                </a:lnTo>
                <a:lnTo>
                  <a:pt x="1384058" y="807008"/>
                </a:lnTo>
                <a:lnTo>
                  <a:pt x="1422158" y="883208"/>
                </a:lnTo>
                <a:lnTo>
                  <a:pt x="1453908" y="819708"/>
                </a:lnTo>
                <a:lnTo>
                  <a:pt x="1460258" y="807008"/>
                </a:lnTo>
                <a:lnTo>
                  <a:pt x="1434858" y="807008"/>
                </a:lnTo>
                <a:lnTo>
                  <a:pt x="1434858" y="454304"/>
                </a:lnTo>
                <a:lnTo>
                  <a:pt x="2793517" y="454304"/>
                </a:lnTo>
                <a:lnTo>
                  <a:pt x="2793517" y="807008"/>
                </a:lnTo>
                <a:lnTo>
                  <a:pt x="2768117" y="807008"/>
                </a:lnTo>
                <a:lnTo>
                  <a:pt x="2806217" y="883208"/>
                </a:lnTo>
                <a:lnTo>
                  <a:pt x="2837967" y="819708"/>
                </a:lnTo>
                <a:lnTo>
                  <a:pt x="2844317" y="807008"/>
                </a:lnTo>
                <a:lnTo>
                  <a:pt x="2818917" y="807008"/>
                </a:lnTo>
                <a:lnTo>
                  <a:pt x="2818917" y="454304"/>
                </a:lnTo>
                <a:lnTo>
                  <a:pt x="4177576" y="454304"/>
                </a:lnTo>
                <a:lnTo>
                  <a:pt x="4177576" y="807008"/>
                </a:lnTo>
                <a:lnTo>
                  <a:pt x="4152176" y="807008"/>
                </a:lnTo>
                <a:lnTo>
                  <a:pt x="4190276" y="883208"/>
                </a:lnTo>
                <a:lnTo>
                  <a:pt x="4222026" y="819708"/>
                </a:lnTo>
                <a:lnTo>
                  <a:pt x="4228376" y="807008"/>
                </a:lnTo>
                <a:lnTo>
                  <a:pt x="4202976" y="807008"/>
                </a:lnTo>
                <a:lnTo>
                  <a:pt x="4202976" y="454304"/>
                </a:lnTo>
                <a:lnTo>
                  <a:pt x="5074856" y="454304"/>
                </a:lnTo>
                <a:lnTo>
                  <a:pt x="5100256" y="454304"/>
                </a:lnTo>
                <a:lnTo>
                  <a:pt x="5561635" y="454304"/>
                </a:lnTo>
                <a:lnTo>
                  <a:pt x="5561635" y="806996"/>
                </a:lnTo>
                <a:lnTo>
                  <a:pt x="5536235" y="806996"/>
                </a:lnTo>
                <a:lnTo>
                  <a:pt x="5574335" y="883196"/>
                </a:lnTo>
                <a:lnTo>
                  <a:pt x="5606085" y="819696"/>
                </a:lnTo>
                <a:lnTo>
                  <a:pt x="5612435" y="806996"/>
                </a:lnTo>
                <a:lnTo>
                  <a:pt x="5587035" y="806996"/>
                </a:lnTo>
                <a:lnTo>
                  <a:pt x="5587035" y="454304"/>
                </a:lnTo>
                <a:lnTo>
                  <a:pt x="6945693" y="454304"/>
                </a:lnTo>
                <a:lnTo>
                  <a:pt x="6945693" y="806996"/>
                </a:lnTo>
                <a:lnTo>
                  <a:pt x="6920293" y="806996"/>
                </a:lnTo>
                <a:lnTo>
                  <a:pt x="6958393" y="883196"/>
                </a:lnTo>
                <a:lnTo>
                  <a:pt x="6990143" y="819696"/>
                </a:lnTo>
                <a:lnTo>
                  <a:pt x="6996493" y="806996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376140" y="2525948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5270">
              <a:lnSpc>
                <a:spcPts val="1325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Compute</a:t>
            </a:r>
            <a:endParaRPr sz="1200">
              <a:latin typeface="Calibri"/>
              <a:cs typeface="Calibri"/>
            </a:endParaRPr>
          </a:p>
          <a:p>
            <a:pPr marL="250190">
              <a:lnSpc>
                <a:spcPct val="100000"/>
              </a:lnSpc>
              <a:spcBef>
                <a:spcPts val="4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376140" y="3206119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5270">
              <a:lnSpc>
                <a:spcPts val="1325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Compute</a:t>
            </a:r>
            <a:endParaRPr sz="1200">
              <a:latin typeface="Calibri"/>
              <a:cs typeface="Calibri"/>
            </a:endParaRPr>
          </a:p>
          <a:p>
            <a:pPr marL="295275">
              <a:lnSpc>
                <a:spcPct val="100000"/>
              </a:lnSpc>
              <a:spcBef>
                <a:spcPts val="4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19502" y="2542362"/>
            <a:ext cx="2366010" cy="1762760"/>
          </a:xfrm>
          <a:custGeom>
            <a:avLst/>
            <a:gdLst/>
            <a:ahLst/>
            <a:cxnLst/>
            <a:rect l="l" t="t" r="r" b="b"/>
            <a:pathLst>
              <a:path w="2366010" h="1762760">
                <a:moveTo>
                  <a:pt x="102489" y="236639"/>
                </a:moveTo>
                <a:lnTo>
                  <a:pt x="101612" y="236601"/>
                </a:lnTo>
                <a:lnTo>
                  <a:pt x="101485" y="232308"/>
                </a:lnTo>
                <a:lnTo>
                  <a:pt x="101447" y="231013"/>
                </a:lnTo>
                <a:lnTo>
                  <a:pt x="58508" y="232308"/>
                </a:lnTo>
                <a:lnTo>
                  <a:pt x="58381" y="232308"/>
                </a:lnTo>
                <a:lnTo>
                  <a:pt x="495" y="232905"/>
                </a:lnTo>
                <a:lnTo>
                  <a:pt x="114" y="232905"/>
                </a:lnTo>
                <a:lnTo>
                  <a:pt x="241" y="245605"/>
                </a:lnTo>
                <a:lnTo>
                  <a:pt x="0" y="258305"/>
                </a:lnTo>
                <a:lnTo>
                  <a:pt x="55168" y="259372"/>
                </a:lnTo>
                <a:lnTo>
                  <a:pt x="101041" y="262001"/>
                </a:lnTo>
                <a:lnTo>
                  <a:pt x="101180" y="259372"/>
                </a:lnTo>
                <a:lnTo>
                  <a:pt x="101346" y="256438"/>
                </a:lnTo>
                <a:lnTo>
                  <a:pt x="102209" y="256400"/>
                </a:lnTo>
                <a:lnTo>
                  <a:pt x="101904" y="246608"/>
                </a:lnTo>
                <a:lnTo>
                  <a:pt x="102489" y="236639"/>
                </a:lnTo>
                <a:close/>
              </a:path>
              <a:path w="2366010" h="1762760">
                <a:moveTo>
                  <a:pt x="278498" y="223964"/>
                </a:moveTo>
                <a:lnTo>
                  <a:pt x="278117" y="219595"/>
                </a:lnTo>
                <a:lnTo>
                  <a:pt x="228384" y="223964"/>
                </a:lnTo>
                <a:lnTo>
                  <a:pt x="278498" y="223964"/>
                </a:lnTo>
                <a:close/>
              </a:path>
              <a:path w="2366010" h="1762760">
                <a:moveTo>
                  <a:pt x="280543" y="259422"/>
                </a:moveTo>
                <a:lnTo>
                  <a:pt x="277520" y="258813"/>
                </a:lnTo>
                <a:lnTo>
                  <a:pt x="223342" y="249783"/>
                </a:lnTo>
                <a:lnTo>
                  <a:pt x="230225" y="249301"/>
                </a:lnTo>
                <a:lnTo>
                  <a:pt x="280339" y="244906"/>
                </a:lnTo>
                <a:lnTo>
                  <a:pt x="278498" y="223964"/>
                </a:lnTo>
                <a:lnTo>
                  <a:pt x="228117" y="223989"/>
                </a:lnTo>
                <a:lnTo>
                  <a:pt x="177076" y="227482"/>
                </a:lnTo>
                <a:lnTo>
                  <a:pt x="178549" y="249250"/>
                </a:lnTo>
                <a:lnTo>
                  <a:pt x="175958" y="269163"/>
                </a:lnTo>
                <a:lnTo>
                  <a:pt x="218998" y="274802"/>
                </a:lnTo>
                <a:lnTo>
                  <a:pt x="219176" y="274828"/>
                </a:lnTo>
                <a:lnTo>
                  <a:pt x="272821" y="283781"/>
                </a:lnTo>
                <a:lnTo>
                  <a:pt x="273088" y="283832"/>
                </a:lnTo>
                <a:lnTo>
                  <a:pt x="275501" y="284327"/>
                </a:lnTo>
                <a:lnTo>
                  <a:pt x="275615" y="283756"/>
                </a:lnTo>
                <a:lnTo>
                  <a:pt x="277444" y="274764"/>
                </a:lnTo>
                <a:lnTo>
                  <a:pt x="280543" y="259422"/>
                </a:lnTo>
                <a:close/>
              </a:path>
              <a:path w="2366010" h="1762760">
                <a:moveTo>
                  <a:pt x="454380" y="302082"/>
                </a:moveTo>
                <a:lnTo>
                  <a:pt x="438111" y="297040"/>
                </a:lnTo>
                <a:lnTo>
                  <a:pt x="385318" y="282562"/>
                </a:lnTo>
                <a:lnTo>
                  <a:pt x="355473" y="275450"/>
                </a:lnTo>
                <a:lnTo>
                  <a:pt x="349592" y="300164"/>
                </a:lnTo>
                <a:lnTo>
                  <a:pt x="378993" y="307174"/>
                </a:lnTo>
                <a:lnTo>
                  <a:pt x="379183" y="307225"/>
                </a:lnTo>
                <a:lnTo>
                  <a:pt x="431012" y="321424"/>
                </a:lnTo>
                <a:lnTo>
                  <a:pt x="431177" y="321475"/>
                </a:lnTo>
                <a:lnTo>
                  <a:pt x="446849" y="326339"/>
                </a:lnTo>
                <a:lnTo>
                  <a:pt x="448398" y="321360"/>
                </a:lnTo>
                <a:lnTo>
                  <a:pt x="452818" y="307124"/>
                </a:lnTo>
                <a:lnTo>
                  <a:pt x="454380" y="302082"/>
                </a:lnTo>
                <a:close/>
              </a:path>
              <a:path w="2366010" h="1762760">
                <a:moveTo>
                  <a:pt x="457606" y="220700"/>
                </a:moveTo>
                <a:lnTo>
                  <a:pt x="455193" y="207429"/>
                </a:lnTo>
                <a:lnTo>
                  <a:pt x="453923" y="200444"/>
                </a:lnTo>
                <a:lnTo>
                  <a:pt x="453059" y="195719"/>
                </a:lnTo>
                <a:lnTo>
                  <a:pt x="427075" y="200444"/>
                </a:lnTo>
                <a:lnTo>
                  <a:pt x="426872" y="200482"/>
                </a:lnTo>
                <a:lnTo>
                  <a:pt x="381749" y="207429"/>
                </a:lnTo>
                <a:lnTo>
                  <a:pt x="353314" y="211112"/>
                </a:lnTo>
                <a:lnTo>
                  <a:pt x="356577" y="236308"/>
                </a:lnTo>
                <a:lnTo>
                  <a:pt x="385165" y="232600"/>
                </a:lnTo>
                <a:lnTo>
                  <a:pt x="431088" y="225526"/>
                </a:lnTo>
                <a:lnTo>
                  <a:pt x="457606" y="220700"/>
                </a:lnTo>
                <a:close/>
              </a:path>
              <a:path w="2366010" h="1762760">
                <a:moveTo>
                  <a:pt x="622503" y="363423"/>
                </a:moveTo>
                <a:lnTo>
                  <a:pt x="601700" y="354609"/>
                </a:lnTo>
                <a:lnTo>
                  <a:pt x="590867" y="350024"/>
                </a:lnTo>
                <a:lnTo>
                  <a:pt x="540994" y="330835"/>
                </a:lnTo>
                <a:lnTo>
                  <a:pt x="527151" y="326021"/>
                </a:lnTo>
                <a:lnTo>
                  <a:pt x="518820" y="350024"/>
                </a:lnTo>
                <a:lnTo>
                  <a:pt x="532257" y="354685"/>
                </a:lnTo>
                <a:lnTo>
                  <a:pt x="532447" y="354761"/>
                </a:lnTo>
                <a:lnTo>
                  <a:pt x="581152" y="373494"/>
                </a:lnTo>
                <a:lnTo>
                  <a:pt x="581406" y="373595"/>
                </a:lnTo>
                <a:lnTo>
                  <a:pt x="581533" y="373646"/>
                </a:lnTo>
                <a:lnTo>
                  <a:pt x="612584" y="386816"/>
                </a:lnTo>
                <a:lnTo>
                  <a:pt x="618236" y="373494"/>
                </a:lnTo>
                <a:lnTo>
                  <a:pt x="622503" y="363423"/>
                </a:lnTo>
                <a:close/>
              </a:path>
              <a:path w="2366010" h="1762760">
                <a:moveTo>
                  <a:pt x="631901" y="156273"/>
                </a:moveTo>
                <a:lnTo>
                  <a:pt x="628192" y="154254"/>
                </a:lnTo>
                <a:lnTo>
                  <a:pt x="621944" y="150825"/>
                </a:lnTo>
                <a:lnTo>
                  <a:pt x="620407" y="149974"/>
                </a:lnTo>
                <a:lnTo>
                  <a:pt x="615696" y="147396"/>
                </a:lnTo>
                <a:lnTo>
                  <a:pt x="613130" y="145986"/>
                </a:lnTo>
                <a:lnTo>
                  <a:pt x="611225" y="144945"/>
                </a:lnTo>
                <a:lnTo>
                  <a:pt x="609727" y="144119"/>
                </a:lnTo>
                <a:lnTo>
                  <a:pt x="610857" y="142532"/>
                </a:lnTo>
                <a:lnTo>
                  <a:pt x="607161" y="146634"/>
                </a:lnTo>
                <a:lnTo>
                  <a:pt x="602488" y="150368"/>
                </a:lnTo>
                <a:lnTo>
                  <a:pt x="595909" y="154495"/>
                </a:lnTo>
                <a:lnTo>
                  <a:pt x="595363" y="154774"/>
                </a:lnTo>
                <a:lnTo>
                  <a:pt x="587552" y="158813"/>
                </a:lnTo>
                <a:lnTo>
                  <a:pt x="587921" y="158648"/>
                </a:lnTo>
                <a:lnTo>
                  <a:pt x="587197" y="158991"/>
                </a:lnTo>
                <a:lnTo>
                  <a:pt x="587552" y="158813"/>
                </a:lnTo>
                <a:lnTo>
                  <a:pt x="587133" y="158991"/>
                </a:lnTo>
                <a:lnTo>
                  <a:pt x="577532" y="163220"/>
                </a:lnTo>
                <a:lnTo>
                  <a:pt x="577215" y="163334"/>
                </a:lnTo>
                <a:lnTo>
                  <a:pt x="566204" y="167551"/>
                </a:lnTo>
                <a:lnTo>
                  <a:pt x="566051" y="167601"/>
                </a:lnTo>
                <a:lnTo>
                  <a:pt x="553135" y="171970"/>
                </a:lnTo>
                <a:lnTo>
                  <a:pt x="552983" y="172021"/>
                </a:lnTo>
                <a:lnTo>
                  <a:pt x="538695" y="176339"/>
                </a:lnTo>
                <a:lnTo>
                  <a:pt x="538556" y="176377"/>
                </a:lnTo>
                <a:lnTo>
                  <a:pt x="526415" y="179679"/>
                </a:lnTo>
                <a:lnTo>
                  <a:pt x="533095" y="204177"/>
                </a:lnTo>
                <a:lnTo>
                  <a:pt x="574560" y="191541"/>
                </a:lnTo>
                <a:lnTo>
                  <a:pt x="615848" y="171970"/>
                </a:lnTo>
                <a:lnTo>
                  <a:pt x="621665" y="167551"/>
                </a:lnTo>
                <a:lnTo>
                  <a:pt x="624636" y="165176"/>
                </a:lnTo>
                <a:lnTo>
                  <a:pt x="626503" y="163106"/>
                </a:lnTo>
                <a:lnTo>
                  <a:pt x="630529" y="158648"/>
                </a:lnTo>
                <a:lnTo>
                  <a:pt x="630707" y="158457"/>
                </a:lnTo>
                <a:lnTo>
                  <a:pt x="631901" y="156273"/>
                </a:lnTo>
                <a:close/>
              </a:path>
              <a:path w="2366010" h="1762760">
                <a:moveTo>
                  <a:pt x="776312" y="90284"/>
                </a:moveTo>
                <a:lnTo>
                  <a:pt x="770953" y="65455"/>
                </a:lnTo>
                <a:lnTo>
                  <a:pt x="736092" y="72974"/>
                </a:lnTo>
                <a:lnTo>
                  <a:pt x="718540" y="77317"/>
                </a:lnTo>
                <a:lnTo>
                  <a:pt x="702195" y="81762"/>
                </a:lnTo>
                <a:lnTo>
                  <a:pt x="687044" y="86334"/>
                </a:lnTo>
                <a:lnTo>
                  <a:pt x="673150" y="91020"/>
                </a:lnTo>
                <a:lnTo>
                  <a:pt x="670941" y="91859"/>
                </a:lnTo>
                <a:lnTo>
                  <a:pt x="680008" y="115595"/>
                </a:lnTo>
                <a:lnTo>
                  <a:pt x="681532" y="115011"/>
                </a:lnTo>
                <a:lnTo>
                  <a:pt x="694601" y="110591"/>
                </a:lnTo>
                <a:lnTo>
                  <a:pt x="709041" y="106222"/>
                </a:lnTo>
                <a:lnTo>
                  <a:pt x="724789" y="101930"/>
                </a:lnTo>
                <a:lnTo>
                  <a:pt x="741654" y="97764"/>
                </a:lnTo>
                <a:lnTo>
                  <a:pt x="776312" y="90284"/>
                </a:lnTo>
                <a:close/>
              </a:path>
              <a:path w="2366010" h="1762760">
                <a:moveTo>
                  <a:pt x="782929" y="443852"/>
                </a:moveTo>
                <a:lnTo>
                  <a:pt x="777328" y="440486"/>
                </a:lnTo>
                <a:lnTo>
                  <a:pt x="773341" y="438289"/>
                </a:lnTo>
                <a:lnTo>
                  <a:pt x="732878" y="415950"/>
                </a:lnTo>
                <a:lnTo>
                  <a:pt x="692556" y="395503"/>
                </a:lnTo>
                <a:lnTo>
                  <a:pt x="681075" y="418160"/>
                </a:lnTo>
                <a:lnTo>
                  <a:pt x="721004" y="438404"/>
                </a:lnTo>
                <a:lnTo>
                  <a:pt x="721169" y="438505"/>
                </a:lnTo>
                <a:lnTo>
                  <a:pt x="764654" y="462508"/>
                </a:lnTo>
                <a:lnTo>
                  <a:pt x="764832" y="462610"/>
                </a:lnTo>
                <a:lnTo>
                  <a:pt x="769848" y="465620"/>
                </a:lnTo>
                <a:lnTo>
                  <a:pt x="771804" y="462381"/>
                </a:lnTo>
                <a:lnTo>
                  <a:pt x="782929" y="443852"/>
                </a:lnTo>
                <a:close/>
              </a:path>
              <a:path w="2366010" h="1762760">
                <a:moveTo>
                  <a:pt x="931100" y="544512"/>
                </a:moveTo>
                <a:lnTo>
                  <a:pt x="926744" y="541159"/>
                </a:lnTo>
                <a:lnTo>
                  <a:pt x="900531" y="520903"/>
                </a:lnTo>
                <a:lnTo>
                  <a:pt x="890651" y="513892"/>
                </a:lnTo>
                <a:lnTo>
                  <a:pt x="861263" y="493026"/>
                </a:lnTo>
                <a:lnTo>
                  <a:pt x="848004" y="484378"/>
                </a:lnTo>
                <a:lnTo>
                  <a:pt x="834123" y="505650"/>
                </a:lnTo>
                <a:lnTo>
                  <a:pt x="846988" y="514045"/>
                </a:lnTo>
                <a:lnTo>
                  <a:pt x="847166" y="514172"/>
                </a:lnTo>
                <a:lnTo>
                  <a:pt x="885393" y="541299"/>
                </a:lnTo>
                <a:lnTo>
                  <a:pt x="885609" y="541464"/>
                </a:lnTo>
                <a:lnTo>
                  <a:pt x="915568" y="564616"/>
                </a:lnTo>
                <a:lnTo>
                  <a:pt x="931100" y="544512"/>
                </a:lnTo>
                <a:close/>
              </a:path>
              <a:path w="2366010" h="1762760">
                <a:moveTo>
                  <a:pt x="950887" y="64909"/>
                </a:moveTo>
                <a:lnTo>
                  <a:pt x="948156" y="39649"/>
                </a:lnTo>
                <a:lnTo>
                  <a:pt x="911631" y="43599"/>
                </a:lnTo>
                <a:lnTo>
                  <a:pt x="862558" y="49961"/>
                </a:lnTo>
                <a:lnTo>
                  <a:pt x="846797" y="52387"/>
                </a:lnTo>
                <a:lnTo>
                  <a:pt x="850658" y="77495"/>
                </a:lnTo>
                <a:lnTo>
                  <a:pt x="866000" y="75133"/>
                </a:lnTo>
                <a:lnTo>
                  <a:pt x="914514" y="68834"/>
                </a:lnTo>
                <a:lnTo>
                  <a:pt x="950887" y="64909"/>
                </a:lnTo>
                <a:close/>
              </a:path>
              <a:path w="2366010" h="1762760">
                <a:moveTo>
                  <a:pt x="1061212" y="668756"/>
                </a:moveTo>
                <a:lnTo>
                  <a:pt x="1023962" y="628154"/>
                </a:lnTo>
                <a:lnTo>
                  <a:pt x="989736" y="594868"/>
                </a:lnTo>
                <a:lnTo>
                  <a:pt x="972502" y="613511"/>
                </a:lnTo>
                <a:lnTo>
                  <a:pt x="988580" y="628383"/>
                </a:lnTo>
                <a:lnTo>
                  <a:pt x="988771" y="628586"/>
                </a:lnTo>
                <a:lnTo>
                  <a:pt x="1018540" y="658888"/>
                </a:lnTo>
                <a:lnTo>
                  <a:pt x="1018743" y="659130"/>
                </a:lnTo>
                <a:lnTo>
                  <a:pt x="1042187" y="685596"/>
                </a:lnTo>
                <a:lnTo>
                  <a:pt x="1061212" y="668756"/>
                </a:lnTo>
                <a:close/>
              </a:path>
              <a:path w="2366010" h="1762760">
                <a:moveTo>
                  <a:pt x="1127455" y="52197"/>
                </a:moveTo>
                <a:lnTo>
                  <a:pt x="1126197" y="26822"/>
                </a:lnTo>
                <a:lnTo>
                  <a:pt x="1073391" y="29438"/>
                </a:lnTo>
                <a:lnTo>
                  <a:pt x="1024547" y="32778"/>
                </a:lnTo>
                <a:lnTo>
                  <a:pt x="1026274" y="58115"/>
                </a:lnTo>
                <a:lnTo>
                  <a:pt x="1074801" y="54800"/>
                </a:lnTo>
                <a:lnTo>
                  <a:pt x="1127455" y="52197"/>
                </a:lnTo>
                <a:close/>
              </a:path>
              <a:path w="2366010" h="1762760">
                <a:moveTo>
                  <a:pt x="1158963" y="821321"/>
                </a:moveTo>
                <a:lnTo>
                  <a:pt x="1157909" y="818845"/>
                </a:lnTo>
                <a:lnTo>
                  <a:pt x="1153477" y="808456"/>
                </a:lnTo>
                <a:lnTo>
                  <a:pt x="1141882" y="786028"/>
                </a:lnTo>
                <a:lnTo>
                  <a:pt x="1135646" y="773963"/>
                </a:lnTo>
                <a:lnTo>
                  <a:pt x="1123213" y="753516"/>
                </a:lnTo>
                <a:lnTo>
                  <a:pt x="1114971" y="739978"/>
                </a:lnTo>
                <a:lnTo>
                  <a:pt x="1108303" y="730427"/>
                </a:lnTo>
                <a:lnTo>
                  <a:pt x="1087488" y="744994"/>
                </a:lnTo>
                <a:lnTo>
                  <a:pt x="1093698" y="753859"/>
                </a:lnTo>
                <a:lnTo>
                  <a:pt x="1093901" y="754202"/>
                </a:lnTo>
                <a:lnTo>
                  <a:pt x="1113688" y="786790"/>
                </a:lnTo>
                <a:lnTo>
                  <a:pt x="1135595" y="831278"/>
                </a:lnTo>
                <a:lnTo>
                  <a:pt x="1158963" y="821321"/>
                </a:lnTo>
                <a:close/>
              </a:path>
              <a:path w="2366010" h="1762760">
                <a:moveTo>
                  <a:pt x="1196365" y="998308"/>
                </a:moveTo>
                <a:lnTo>
                  <a:pt x="1194079" y="951915"/>
                </a:lnTo>
                <a:lnTo>
                  <a:pt x="1184173" y="895311"/>
                </a:lnTo>
                <a:lnTo>
                  <a:pt x="1159484" y="901268"/>
                </a:lnTo>
                <a:lnTo>
                  <a:pt x="1163777" y="919073"/>
                </a:lnTo>
                <a:lnTo>
                  <a:pt x="1163853" y="919632"/>
                </a:lnTo>
                <a:lnTo>
                  <a:pt x="1168679" y="952512"/>
                </a:lnTo>
                <a:lnTo>
                  <a:pt x="1168641" y="951915"/>
                </a:lnTo>
                <a:lnTo>
                  <a:pt x="1168768" y="953122"/>
                </a:lnTo>
                <a:lnTo>
                  <a:pt x="1168679" y="952512"/>
                </a:lnTo>
                <a:lnTo>
                  <a:pt x="1168704" y="953122"/>
                </a:lnTo>
                <a:lnTo>
                  <a:pt x="1171003" y="999566"/>
                </a:lnTo>
                <a:lnTo>
                  <a:pt x="1196365" y="998308"/>
                </a:lnTo>
                <a:close/>
              </a:path>
              <a:path w="2366010" h="1762760">
                <a:moveTo>
                  <a:pt x="1241094" y="1163307"/>
                </a:moveTo>
                <a:lnTo>
                  <a:pt x="1235824" y="1153109"/>
                </a:lnTo>
                <a:lnTo>
                  <a:pt x="1235595" y="1152677"/>
                </a:lnTo>
                <a:lnTo>
                  <a:pt x="1235417" y="1152258"/>
                </a:lnTo>
                <a:lnTo>
                  <a:pt x="1221701" y="1120051"/>
                </a:lnTo>
                <a:lnTo>
                  <a:pt x="1221486" y="1119555"/>
                </a:lnTo>
                <a:lnTo>
                  <a:pt x="1221333" y="1119098"/>
                </a:lnTo>
                <a:lnTo>
                  <a:pt x="1210538" y="1086815"/>
                </a:lnTo>
                <a:lnTo>
                  <a:pt x="1210373" y="1086281"/>
                </a:lnTo>
                <a:lnTo>
                  <a:pt x="1210246" y="1085761"/>
                </a:lnTo>
                <a:lnTo>
                  <a:pt x="1206741" y="1071219"/>
                </a:lnTo>
                <a:lnTo>
                  <a:pt x="1182039" y="1077175"/>
                </a:lnTo>
                <a:lnTo>
                  <a:pt x="1185938" y="1093292"/>
                </a:lnTo>
                <a:lnTo>
                  <a:pt x="1197724" y="1128585"/>
                </a:lnTo>
                <a:lnTo>
                  <a:pt x="1212608" y="1163510"/>
                </a:lnTo>
                <a:lnTo>
                  <a:pt x="1218539" y="1174978"/>
                </a:lnTo>
                <a:lnTo>
                  <a:pt x="1241094" y="1163307"/>
                </a:lnTo>
                <a:close/>
              </a:path>
              <a:path w="2366010" h="1762760">
                <a:moveTo>
                  <a:pt x="1247470" y="36957"/>
                </a:moveTo>
                <a:lnTo>
                  <a:pt x="1170711" y="0"/>
                </a:lnTo>
                <a:lnTo>
                  <a:pt x="1171841" y="76187"/>
                </a:lnTo>
                <a:lnTo>
                  <a:pt x="1247470" y="36957"/>
                </a:lnTo>
                <a:close/>
              </a:path>
              <a:path w="2366010" h="1762760">
                <a:moveTo>
                  <a:pt x="1341094" y="1305788"/>
                </a:moveTo>
                <a:lnTo>
                  <a:pt x="1320215" y="1282204"/>
                </a:lnTo>
                <a:lnTo>
                  <a:pt x="1319961" y="1281925"/>
                </a:lnTo>
                <a:lnTo>
                  <a:pt x="1320190" y="1282204"/>
                </a:lnTo>
                <a:lnTo>
                  <a:pt x="1319733" y="1281671"/>
                </a:lnTo>
                <a:lnTo>
                  <a:pt x="1319961" y="1281925"/>
                </a:lnTo>
                <a:lnTo>
                  <a:pt x="1319758" y="1281671"/>
                </a:lnTo>
                <a:lnTo>
                  <a:pt x="1295120" y="1250556"/>
                </a:lnTo>
                <a:lnTo>
                  <a:pt x="1294879" y="1250238"/>
                </a:lnTo>
                <a:lnTo>
                  <a:pt x="1295095" y="1250556"/>
                </a:lnTo>
                <a:lnTo>
                  <a:pt x="1294650" y="1249946"/>
                </a:lnTo>
                <a:lnTo>
                  <a:pt x="1294879" y="1250238"/>
                </a:lnTo>
                <a:lnTo>
                  <a:pt x="1294676" y="1249946"/>
                </a:lnTo>
                <a:lnTo>
                  <a:pt x="1278915" y="1227416"/>
                </a:lnTo>
                <a:lnTo>
                  <a:pt x="1258100" y="1241971"/>
                </a:lnTo>
                <a:lnTo>
                  <a:pt x="1274495" y="1265428"/>
                </a:lnTo>
                <a:lnTo>
                  <a:pt x="1300492" y="1298244"/>
                </a:lnTo>
                <a:lnTo>
                  <a:pt x="1322082" y="1322628"/>
                </a:lnTo>
                <a:lnTo>
                  <a:pt x="1341094" y="1305788"/>
                </a:lnTo>
                <a:close/>
              </a:path>
              <a:path w="2366010" h="1762760">
                <a:moveTo>
                  <a:pt x="1444167" y="1402422"/>
                </a:moveTo>
                <a:lnTo>
                  <a:pt x="1443990" y="1402270"/>
                </a:lnTo>
                <a:lnTo>
                  <a:pt x="1444167" y="1402422"/>
                </a:lnTo>
                <a:close/>
              </a:path>
              <a:path w="2366010" h="1762760">
                <a:moveTo>
                  <a:pt x="1471053" y="1423212"/>
                </a:moveTo>
                <a:lnTo>
                  <a:pt x="1444396" y="1402613"/>
                </a:lnTo>
                <a:lnTo>
                  <a:pt x="1444244" y="1402499"/>
                </a:lnTo>
                <a:lnTo>
                  <a:pt x="1443964" y="1402270"/>
                </a:lnTo>
                <a:lnTo>
                  <a:pt x="1409992" y="1373593"/>
                </a:lnTo>
                <a:lnTo>
                  <a:pt x="1409763" y="1373403"/>
                </a:lnTo>
                <a:lnTo>
                  <a:pt x="1409560" y="1373212"/>
                </a:lnTo>
                <a:lnTo>
                  <a:pt x="1393990" y="1358811"/>
                </a:lnTo>
                <a:lnTo>
                  <a:pt x="1376743" y="1377467"/>
                </a:lnTo>
                <a:lnTo>
                  <a:pt x="1392948" y="1392440"/>
                </a:lnTo>
                <a:lnTo>
                  <a:pt x="1428216" y="1422209"/>
                </a:lnTo>
                <a:lnTo>
                  <a:pt x="1455521" y="1443304"/>
                </a:lnTo>
                <a:lnTo>
                  <a:pt x="1471053" y="1423212"/>
                </a:lnTo>
                <a:close/>
              </a:path>
              <a:path w="2366010" h="1762760">
                <a:moveTo>
                  <a:pt x="1618437" y="1518843"/>
                </a:moveTo>
                <a:lnTo>
                  <a:pt x="1601647" y="1509572"/>
                </a:lnTo>
                <a:lnTo>
                  <a:pt x="1601431" y="1509458"/>
                </a:lnTo>
                <a:lnTo>
                  <a:pt x="1601254" y="1509344"/>
                </a:lnTo>
                <a:lnTo>
                  <a:pt x="1559623" y="1484350"/>
                </a:lnTo>
                <a:lnTo>
                  <a:pt x="1559407" y="1484223"/>
                </a:lnTo>
                <a:lnTo>
                  <a:pt x="1559217" y="1484096"/>
                </a:lnTo>
                <a:lnTo>
                  <a:pt x="1532420" y="1466608"/>
                </a:lnTo>
                <a:lnTo>
                  <a:pt x="1518539" y="1487881"/>
                </a:lnTo>
                <a:lnTo>
                  <a:pt x="1545920" y="1505750"/>
                </a:lnTo>
                <a:lnTo>
                  <a:pt x="1588757" y="1531467"/>
                </a:lnTo>
                <a:lnTo>
                  <a:pt x="1606169" y="1541081"/>
                </a:lnTo>
                <a:lnTo>
                  <a:pt x="1618437" y="1518843"/>
                </a:lnTo>
                <a:close/>
              </a:path>
              <a:path w="2366010" h="1762760">
                <a:moveTo>
                  <a:pt x="1690281" y="1556461"/>
                </a:moveTo>
                <a:lnTo>
                  <a:pt x="1690090" y="1556372"/>
                </a:lnTo>
                <a:lnTo>
                  <a:pt x="1690281" y="1556461"/>
                </a:lnTo>
                <a:close/>
              </a:path>
              <a:path w="2366010" h="1762760">
                <a:moveTo>
                  <a:pt x="1736826" y="1578076"/>
                </a:moveTo>
                <a:lnTo>
                  <a:pt x="1736674" y="1578013"/>
                </a:lnTo>
                <a:lnTo>
                  <a:pt x="1736826" y="1578076"/>
                </a:lnTo>
                <a:close/>
              </a:path>
              <a:path w="2366010" h="1762760">
                <a:moveTo>
                  <a:pt x="1777390" y="1595272"/>
                </a:moveTo>
                <a:lnTo>
                  <a:pt x="1736661" y="1578013"/>
                </a:lnTo>
                <a:lnTo>
                  <a:pt x="1690484" y="1556562"/>
                </a:lnTo>
                <a:lnTo>
                  <a:pt x="1690357" y="1556512"/>
                </a:lnTo>
                <a:lnTo>
                  <a:pt x="1690077" y="1556372"/>
                </a:lnTo>
                <a:lnTo>
                  <a:pt x="1685505" y="1554048"/>
                </a:lnTo>
                <a:lnTo>
                  <a:pt x="1674012" y="1576692"/>
                </a:lnTo>
                <a:lnTo>
                  <a:pt x="1679181" y="1579308"/>
                </a:lnTo>
                <a:lnTo>
                  <a:pt x="1726552" y="1601304"/>
                </a:lnTo>
                <a:lnTo>
                  <a:pt x="1767484" y="1618653"/>
                </a:lnTo>
                <a:lnTo>
                  <a:pt x="1777390" y="1595272"/>
                </a:lnTo>
                <a:close/>
              </a:path>
              <a:path w="2366010" h="1762760">
                <a:moveTo>
                  <a:pt x="1883956" y="1634667"/>
                </a:moveTo>
                <a:lnTo>
                  <a:pt x="1883791" y="1634617"/>
                </a:lnTo>
                <a:lnTo>
                  <a:pt x="1883956" y="1634667"/>
                </a:lnTo>
                <a:close/>
              </a:path>
              <a:path w="2366010" h="1762760">
                <a:moveTo>
                  <a:pt x="1943696" y="1652892"/>
                </a:moveTo>
                <a:lnTo>
                  <a:pt x="1935289" y="1650593"/>
                </a:lnTo>
                <a:lnTo>
                  <a:pt x="1935149" y="1650555"/>
                </a:lnTo>
                <a:lnTo>
                  <a:pt x="1934908" y="1650479"/>
                </a:lnTo>
                <a:lnTo>
                  <a:pt x="1884172" y="1634744"/>
                </a:lnTo>
                <a:lnTo>
                  <a:pt x="1883765" y="1634617"/>
                </a:lnTo>
                <a:lnTo>
                  <a:pt x="1847786" y="1622120"/>
                </a:lnTo>
                <a:lnTo>
                  <a:pt x="1839455" y="1646110"/>
                </a:lnTo>
                <a:lnTo>
                  <a:pt x="1876044" y="1658810"/>
                </a:lnTo>
                <a:lnTo>
                  <a:pt x="1927974" y="1674914"/>
                </a:lnTo>
                <a:lnTo>
                  <a:pt x="1936991" y="1677390"/>
                </a:lnTo>
                <a:lnTo>
                  <a:pt x="1943696" y="1652892"/>
                </a:lnTo>
                <a:close/>
              </a:path>
              <a:path w="2366010" h="1762760">
                <a:moveTo>
                  <a:pt x="2039810" y="1677339"/>
                </a:moveTo>
                <a:lnTo>
                  <a:pt x="2039632" y="1677301"/>
                </a:lnTo>
                <a:lnTo>
                  <a:pt x="2039810" y="1677339"/>
                </a:lnTo>
                <a:close/>
              </a:path>
              <a:path w="2366010" h="1762760">
                <a:moveTo>
                  <a:pt x="2115731" y="1691919"/>
                </a:moveTo>
                <a:lnTo>
                  <a:pt x="2093417" y="1688198"/>
                </a:lnTo>
                <a:lnTo>
                  <a:pt x="2093175" y="1688160"/>
                </a:lnTo>
                <a:lnTo>
                  <a:pt x="2093010" y="1688122"/>
                </a:lnTo>
                <a:lnTo>
                  <a:pt x="2040026" y="1677390"/>
                </a:lnTo>
                <a:lnTo>
                  <a:pt x="2039594" y="1677301"/>
                </a:lnTo>
                <a:lnTo>
                  <a:pt x="2017039" y="1671916"/>
                </a:lnTo>
                <a:lnTo>
                  <a:pt x="2011146" y="1696631"/>
                </a:lnTo>
                <a:lnTo>
                  <a:pt x="2034336" y="1702155"/>
                </a:lnTo>
                <a:lnTo>
                  <a:pt x="2088565" y="1713141"/>
                </a:lnTo>
                <a:lnTo>
                  <a:pt x="2111552" y="1716976"/>
                </a:lnTo>
                <a:lnTo>
                  <a:pt x="2115731" y="1691919"/>
                </a:lnTo>
                <a:close/>
              </a:path>
              <a:path w="2366010" h="1762760">
                <a:moveTo>
                  <a:pt x="2256002" y="1709432"/>
                </a:moveTo>
                <a:lnTo>
                  <a:pt x="2255863" y="1709420"/>
                </a:lnTo>
                <a:lnTo>
                  <a:pt x="2255736" y="1709420"/>
                </a:lnTo>
                <a:lnTo>
                  <a:pt x="2256002" y="1709432"/>
                </a:lnTo>
                <a:close/>
              </a:path>
              <a:path w="2366010" h="1762760">
                <a:moveTo>
                  <a:pt x="2343848" y="1736547"/>
                </a:moveTo>
                <a:lnTo>
                  <a:pt x="2289606" y="1736547"/>
                </a:lnTo>
                <a:lnTo>
                  <a:pt x="2289302" y="1736547"/>
                </a:lnTo>
                <a:lnTo>
                  <a:pt x="2288540" y="1762175"/>
                </a:lnTo>
                <a:lnTo>
                  <a:pt x="2343848" y="1736547"/>
                </a:lnTo>
                <a:close/>
              </a:path>
              <a:path w="2366010" h="1762760">
                <a:moveTo>
                  <a:pt x="2365845" y="1726349"/>
                </a:moveTo>
                <a:lnTo>
                  <a:pt x="2290800" y="1686001"/>
                </a:lnTo>
                <a:lnTo>
                  <a:pt x="2290051" y="1711134"/>
                </a:lnTo>
                <a:lnTo>
                  <a:pt x="2256498" y="1709458"/>
                </a:lnTo>
                <a:lnTo>
                  <a:pt x="2256294" y="1709458"/>
                </a:lnTo>
                <a:lnTo>
                  <a:pt x="2256015" y="1709445"/>
                </a:lnTo>
                <a:lnTo>
                  <a:pt x="2255736" y="1709420"/>
                </a:lnTo>
                <a:lnTo>
                  <a:pt x="2201722" y="1704301"/>
                </a:lnTo>
                <a:lnTo>
                  <a:pt x="2201430" y="1704276"/>
                </a:lnTo>
                <a:lnTo>
                  <a:pt x="2201253" y="1704251"/>
                </a:lnTo>
                <a:lnTo>
                  <a:pt x="2190673" y="1702866"/>
                </a:lnTo>
                <a:lnTo>
                  <a:pt x="2187384" y="1728050"/>
                </a:lnTo>
                <a:lnTo>
                  <a:pt x="2198573" y="1729524"/>
                </a:lnTo>
                <a:lnTo>
                  <a:pt x="2254186" y="1734769"/>
                </a:lnTo>
                <a:lnTo>
                  <a:pt x="2289302" y="1736534"/>
                </a:lnTo>
                <a:lnTo>
                  <a:pt x="2289606" y="1736534"/>
                </a:lnTo>
                <a:lnTo>
                  <a:pt x="2343874" y="1736534"/>
                </a:lnTo>
                <a:lnTo>
                  <a:pt x="2365845" y="172634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3857" y="6065520"/>
            <a:ext cx="1461135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 indent="-168910">
              <a:lnSpc>
                <a:spcPts val="1310"/>
              </a:lnSpc>
              <a:spcBef>
                <a:spcPts val="100"/>
              </a:spcBef>
              <a:buFont typeface="Arial"/>
              <a:buChar char="•"/>
              <a:tabLst>
                <a:tab pos="181610" algn="l"/>
              </a:tabLst>
            </a:pPr>
            <a:r>
              <a:rPr sz="1100" dirty="0">
                <a:latin typeface="Times New Roman"/>
                <a:cs typeface="Times New Roman"/>
              </a:rPr>
              <a:t>Python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packages</a:t>
            </a:r>
            <a:endParaRPr sz="1100">
              <a:latin typeface="Times New Roman"/>
              <a:cs typeface="Times New Roman"/>
            </a:endParaRPr>
          </a:p>
          <a:p>
            <a:pPr marL="181610" indent="-168910">
              <a:lnSpc>
                <a:spcPts val="1295"/>
              </a:lnSpc>
              <a:buFont typeface="Arial"/>
              <a:buChar char="•"/>
              <a:tabLst>
                <a:tab pos="181610" algn="l"/>
              </a:tabLst>
            </a:pPr>
            <a:r>
              <a:rPr sz="1100" dirty="0">
                <a:latin typeface="Times New Roman"/>
                <a:cs typeface="Times New Roman"/>
              </a:rPr>
              <a:t>Environment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variables</a:t>
            </a:r>
            <a:endParaRPr sz="1100">
              <a:latin typeface="Times New Roman"/>
              <a:cs typeface="Times New Roman"/>
            </a:endParaRPr>
          </a:p>
          <a:p>
            <a:pPr marL="181610" indent="-168910">
              <a:lnSpc>
                <a:spcPts val="1310"/>
              </a:lnSpc>
              <a:buFont typeface="Arial"/>
              <a:buChar char="•"/>
              <a:tabLst>
                <a:tab pos="181610" algn="l"/>
              </a:tabLst>
            </a:pPr>
            <a:r>
              <a:rPr sz="1100" dirty="0">
                <a:latin typeface="Times New Roman"/>
                <a:cs typeface="Times New Roman"/>
              </a:rPr>
              <a:t>Software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settings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41060" y="6065520"/>
            <a:ext cx="1306830" cy="5226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81610" marR="5080" indent="-168910" algn="just">
              <a:lnSpc>
                <a:spcPts val="1300"/>
              </a:lnSpc>
              <a:spcBef>
                <a:spcPts val="160"/>
              </a:spcBef>
              <a:buFont typeface="Arial"/>
              <a:buChar char="•"/>
              <a:tabLst>
                <a:tab pos="184150" algn="l"/>
              </a:tabLst>
            </a:pPr>
            <a:r>
              <a:rPr sz="1100" dirty="0">
                <a:latin typeface="Times New Roman"/>
                <a:cs typeface="Times New Roman"/>
              </a:rPr>
              <a:t>Groupings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many 	</a:t>
            </a:r>
            <a:r>
              <a:rPr sz="1100" dirty="0">
                <a:latin typeface="Times New Roman"/>
                <a:cs typeface="Times New Roman"/>
              </a:rPr>
              <a:t>runs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(execution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of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50" dirty="0">
                <a:latin typeface="Times New Roman"/>
                <a:cs typeface="Times New Roman"/>
              </a:rPr>
              <a:t>a 	</a:t>
            </a:r>
            <a:r>
              <a:rPr sz="1100" dirty="0">
                <a:latin typeface="Times New Roman"/>
                <a:cs typeface="Times New Roman"/>
              </a:rPr>
              <a:t>training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script)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438263" y="6065520"/>
            <a:ext cx="1159510" cy="5226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81610" marR="5080" indent="-168910">
              <a:lnSpc>
                <a:spcPts val="1300"/>
              </a:lnSpc>
              <a:spcBef>
                <a:spcPts val="160"/>
              </a:spcBef>
              <a:buFont typeface="Arial"/>
              <a:buChar char="•"/>
              <a:tabLst>
                <a:tab pos="184150" algn="l"/>
              </a:tabLst>
            </a:pPr>
            <a:r>
              <a:rPr sz="1100" dirty="0">
                <a:latin typeface="Times New Roman"/>
                <a:cs typeface="Times New Roman"/>
              </a:rPr>
              <a:t>Workflows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of 	</a:t>
            </a:r>
            <a:r>
              <a:rPr sz="1100" dirty="0">
                <a:latin typeface="Times New Roman"/>
                <a:cs typeface="Times New Roman"/>
              </a:rPr>
              <a:t>machine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learning 	</a:t>
            </a:r>
            <a:r>
              <a:rPr sz="1100" spc="-20" dirty="0">
                <a:latin typeface="Times New Roman"/>
                <a:cs typeface="Times New Roman"/>
              </a:rPr>
              <a:t>tasks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71034" y="6044183"/>
            <a:ext cx="1346200" cy="5435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81610" marR="5080" indent="-168910">
              <a:lnSpc>
                <a:spcPct val="101800"/>
              </a:lnSpc>
              <a:spcBef>
                <a:spcPts val="145"/>
              </a:spcBef>
              <a:buFont typeface="Arial"/>
              <a:buChar char="•"/>
              <a:tabLst>
                <a:tab pos="184150" algn="l"/>
              </a:tabLst>
            </a:pPr>
            <a:r>
              <a:rPr sz="1100" dirty="0">
                <a:latin typeface="Calibri"/>
                <a:cs typeface="Calibri"/>
              </a:rPr>
              <a:t>Reference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	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source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location 	</a:t>
            </a:r>
            <a:r>
              <a:rPr sz="1100" dirty="0">
                <a:latin typeface="Calibri"/>
                <a:cs typeface="Calibri"/>
              </a:rPr>
              <a:t>and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its</a:t>
            </a:r>
            <a:r>
              <a:rPr sz="1100" spc="-10" dirty="0">
                <a:latin typeface="Calibri"/>
                <a:cs typeface="Calibri"/>
              </a:rPr>
              <a:t> metadata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71787" y="6044183"/>
            <a:ext cx="1170305" cy="5435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81610" marR="5080" indent="-168910">
              <a:lnSpc>
                <a:spcPct val="101800"/>
              </a:lnSpc>
              <a:spcBef>
                <a:spcPts val="145"/>
              </a:spcBef>
              <a:buFont typeface="Arial"/>
              <a:buChar char="•"/>
              <a:tabLst>
                <a:tab pos="184150" algn="l"/>
              </a:tabLst>
            </a:pPr>
            <a:r>
              <a:rPr sz="1100" dirty="0">
                <a:latin typeface="Calibri"/>
                <a:cs typeface="Calibri"/>
              </a:rPr>
              <a:t>Trained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files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35" dirty="0">
                <a:latin typeface="Calibri"/>
                <a:cs typeface="Calibri"/>
              </a:rPr>
              <a:t>to 	</a:t>
            </a:r>
            <a:r>
              <a:rPr sz="1100" dirty="0">
                <a:latin typeface="Calibri"/>
                <a:cs typeface="Calibri"/>
              </a:rPr>
              <a:t>recognize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certain 	</a:t>
            </a:r>
            <a:r>
              <a:rPr sz="1100" dirty="0">
                <a:latin typeface="Calibri"/>
                <a:cs typeface="Calibri"/>
              </a:rPr>
              <a:t>types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patterns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48976" y="6044183"/>
            <a:ext cx="1270000" cy="379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 marR="5080" indent="-168910">
              <a:lnSpc>
                <a:spcPct val="1055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100" spc="-10" dirty="0">
                <a:latin typeface="Calibri"/>
                <a:cs typeface="Calibri"/>
              </a:rPr>
              <a:t>Instantiation</a:t>
            </a:r>
            <a:r>
              <a:rPr sz="1100" spc="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2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ML 	</a:t>
            </a:r>
            <a:r>
              <a:rPr sz="1100" spc="-10" dirty="0"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27278" y="1072896"/>
            <a:ext cx="2587625" cy="37909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81610" indent="-16891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81610" algn="l"/>
              </a:tabLst>
            </a:pPr>
            <a:r>
              <a:rPr sz="1100" dirty="0">
                <a:latin typeface="Calibri"/>
                <a:cs typeface="Calibri"/>
              </a:rPr>
              <a:t>Stores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artefacts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&amp;</a:t>
            </a:r>
            <a:r>
              <a:rPr sz="1100" spc="-10" dirty="0">
                <a:latin typeface="Calibri"/>
                <a:cs typeface="Calibri"/>
              </a:rPr>
              <a:t> logs</a:t>
            </a:r>
            <a:r>
              <a:rPr sz="1100" spc="-145" dirty="0">
                <a:latin typeface="Calibri"/>
                <a:cs typeface="Calibri"/>
              </a:rPr>
              <a:t> </a:t>
            </a:r>
            <a:r>
              <a:rPr sz="1100" dirty="0">
                <a:latin typeface="Arial"/>
                <a:cs typeface="Arial"/>
              </a:rPr>
              <a:t>•</a:t>
            </a:r>
            <a:r>
              <a:rPr sz="1100" spc="155" dirty="0">
                <a:latin typeface="Arial"/>
                <a:cs typeface="Arial"/>
              </a:rPr>
              <a:t>  </a:t>
            </a:r>
            <a:r>
              <a:rPr sz="1100" dirty="0">
                <a:latin typeface="Calibri"/>
                <a:cs typeface="Calibri"/>
              </a:rPr>
              <a:t>Registers</a:t>
            </a:r>
            <a:r>
              <a:rPr sz="1100" spc="-10" dirty="0">
                <a:latin typeface="Calibri"/>
                <a:cs typeface="Calibri"/>
              </a:rPr>
              <a:t> docker</a:t>
            </a:r>
            <a:endParaRPr sz="1100">
              <a:latin typeface="Calibri"/>
              <a:cs typeface="Calibri"/>
            </a:endParaRPr>
          </a:p>
          <a:p>
            <a:pPr marL="181610" indent="-16891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181610" algn="l"/>
                <a:tab pos="1639570" algn="l"/>
              </a:tabLst>
            </a:pPr>
            <a:r>
              <a:rPr sz="1100" dirty="0">
                <a:latin typeface="Calibri"/>
                <a:cs typeface="Calibri"/>
              </a:rPr>
              <a:t>Default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datastore</a:t>
            </a:r>
            <a:r>
              <a:rPr sz="1100" dirty="0">
                <a:latin typeface="Calibri"/>
                <a:cs typeface="Calibri"/>
              </a:rPr>
              <a:t>	</a:t>
            </a:r>
            <a:r>
              <a:rPr sz="1100" spc="-10" dirty="0">
                <a:latin typeface="Calibri"/>
                <a:cs typeface="Calibri"/>
              </a:rPr>
              <a:t>containers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83246" y="1423415"/>
            <a:ext cx="1694814" cy="5257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1610" marR="5080" indent="-168910">
              <a:lnSpc>
                <a:spcPct val="99100"/>
              </a:lnSpc>
              <a:spcBef>
                <a:spcPts val="110"/>
              </a:spcBef>
              <a:buFont typeface="Arial"/>
              <a:buChar char="•"/>
              <a:tabLst>
                <a:tab pos="184150" algn="l"/>
              </a:tabLst>
            </a:pPr>
            <a:r>
              <a:rPr sz="1100" spc="-10" dirty="0">
                <a:solidFill>
                  <a:srgbClr val="C00000"/>
                </a:solidFill>
                <a:latin typeface="Calibri"/>
                <a:cs typeface="Calibri"/>
              </a:rPr>
              <a:t>Lazy-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loaded</a:t>
            </a:r>
            <a:r>
              <a:rPr sz="11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-</a:t>
            </a:r>
            <a:r>
              <a:rPr sz="11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ACR</a:t>
            </a:r>
            <a:r>
              <a:rPr sz="11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is</a:t>
            </a:r>
            <a:r>
              <a:rPr sz="1100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C00000"/>
                </a:solidFill>
                <a:latin typeface="Calibri"/>
                <a:cs typeface="Calibri"/>
              </a:rPr>
              <a:t>only 	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created</a:t>
            </a:r>
            <a:r>
              <a:rPr sz="11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when</a:t>
            </a:r>
            <a:r>
              <a:rPr sz="11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Calibri"/>
                <a:cs typeface="Calibri"/>
              </a:rPr>
              <a:t>deployment 	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images</a:t>
            </a:r>
            <a:r>
              <a:rPr sz="11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are</a:t>
            </a:r>
            <a:r>
              <a:rPr sz="11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Calibri"/>
                <a:cs typeface="Calibri"/>
              </a:rPr>
              <a:t>created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28627" y="1082040"/>
            <a:ext cx="9874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 indent="-16891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1610" algn="l"/>
              </a:tabLst>
            </a:pPr>
            <a:r>
              <a:rPr sz="1100" dirty="0">
                <a:latin typeface="Calibri"/>
                <a:cs typeface="Calibri"/>
              </a:rPr>
              <a:t>Stores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secrets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13012" y="1072896"/>
            <a:ext cx="1232535" cy="5435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81610" marR="5080" indent="-168910" algn="just">
              <a:lnSpc>
                <a:spcPct val="101800"/>
              </a:lnSpc>
              <a:spcBef>
                <a:spcPts val="145"/>
              </a:spcBef>
              <a:buFont typeface="Arial"/>
              <a:buChar char="•"/>
              <a:tabLst>
                <a:tab pos="184150" algn="l"/>
              </a:tabLst>
            </a:pPr>
            <a:r>
              <a:rPr sz="1100" dirty="0">
                <a:latin typeface="Calibri"/>
                <a:cs typeface="Calibri"/>
              </a:rPr>
              <a:t>Stores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monitoring 	information</a:t>
            </a:r>
            <a:r>
              <a:rPr sz="1100" spc="3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about 	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485242" y="2471927"/>
            <a:ext cx="1303020" cy="54673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81610" indent="-16891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81610" algn="l"/>
              </a:tabLst>
            </a:pPr>
            <a:r>
              <a:rPr sz="1100" dirty="0">
                <a:latin typeface="Calibri"/>
                <a:cs typeface="Calibri"/>
              </a:rPr>
              <a:t>Fully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managed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VMs</a:t>
            </a:r>
            <a:endParaRPr sz="1100">
              <a:latin typeface="Calibri"/>
              <a:cs typeface="Calibri"/>
            </a:endParaRPr>
          </a:p>
          <a:p>
            <a:pPr marL="181610" marR="342900" indent="-16891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84150" algn="l"/>
              </a:tabLst>
            </a:pPr>
            <a:r>
              <a:rPr sz="1100" spc="-10" dirty="0">
                <a:solidFill>
                  <a:srgbClr val="C00000"/>
                </a:solidFill>
                <a:latin typeface="Calibri"/>
                <a:cs typeface="Calibri"/>
              </a:rPr>
              <a:t>Development 	</a:t>
            </a:r>
            <a:r>
              <a:rPr sz="1100" spc="-10" dirty="0">
                <a:latin typeface="Calibri"/>
                <a:cs typeface="Calibri"/>
              </a:rPr>
              <a:t>workstations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485242" y="3176015"/>
            <a:ext cx="1564005" cy="70866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81610" indent="-16891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81610" algn="l"/>
              </a:tabLst>
            </a:pP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Scalable</a:t>
            </a:r>
            <a:r>
              <a:rPr sz="11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clusters</a:t>
            </a:r>
            <a:r>
              <a:rPr sz="11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of</a:t>
            </a:r>
            <a:r>
              <a:rPr sz="1100" spc="-25" dirty="0">
                <a:latin typeface="Calibri"/>
                <a:cs typeface="Calibri"/>
              </a:rPr>
              <a:t> VMs</a:t>
            </a:r>
            <a:endParaRPr sz="1100">
              <a:latin typeface="Calibri"/>
              <a:cs typeface="Calibri"/>
            </a:endParaRPr>
          </a:p>
          <a:p>
            <a:pPr marL="181610" marR="5080" indent="-168910">
              <a:lnSpc>
                <a:spcPts val="1300"/>
              </a:lnSpc>
              <a:spcBef>
                <a:spcPts val="135"/>
              </a:spcBef>
              <a:buFont typeface="Arial"/>
              <a:buChar char="•"/>
              <a:tabLst>
                <a:tab pos="184150" algn="l"/>
              </a:tabLst>
            </a:pPr>
            <a:r>
              <a:rPr sz="1100" dirty="0">
                <a:latin typeface="Calibri"/>
                <a:cs typeface="Calibri"/>
              </a:rPr>
              <a:t>Compute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targets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on- 	</a:t>
            </a:r>
            <a:r>
              <a:rPr sz="1100" dirty="0">
                <a:latin typeface="Calibri"/>
                <a:cs typeface="Calibri"/>
              </a:rPr>
              <a:t>demand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processing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of 	</a:t>
            </a:r>
            <a:r>
              <a:rPr sz="1100" dirty="0">
                <a:latin typeface="Calibri"/>
                <a:cs typeface="Calibri"/>
              </a:rPr>
              <a:t>experiment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code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082887" y="5707368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8285">
              <a:lnSpc>
                <a:spcPts val="131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Inference</a:t>
            </a:r>
            <a:endParaRPr sz="1200">
              <a:latin typeface="Calibri"/>
              <a:cs typeface="Calibri"/>
            </a:endParaRPr>
          </a:p>
          <a:p>
            <a:pPr marL="295275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967908" y="6044183"/>
            <a:ext cx="1209040" cy="7086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81610" marR="5080" indent="-168910">
              <a:lnSpc>
                <a:spcPct val="100600"/>
              </a:lnSpc>
              <a:spcBef>
                <a:spcPts val="165"/>
              </a:spcBef>
              <a:buFont typeface="Arial"/>
              <a:buChar char="•"/>
              <a:tabLst>
                <a:tab pos="184150" algn="l"/>
              </a:tabLst>
            </a:pPr>
            <a:r>
              <a:rPr sz="1100" dirty="0">
                <a:latin typeface="Calibri"/>
                <a:cs typeface="Calibri"/>
              </a:rPr>
              <a:t>Deploy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models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	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Azure</a:t>
            </a:r>
            <a:r>
              <a:rPr sz="11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Calibri"/>
                <a:cs typeface="Calibri"/>
              </a:rPr>
              <a:t>Kubernetes 	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Service</a:t>
            </a:r>
            <a:r>
              <a:rPr sz="11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real- 	</a:t>
            </a:r>
            <a:r>
              <a:rPr sz="1100" dirty="0">
                <a:latin typeface="Calibri"/>
                <a:cs typeface="Calibri"/>
              </a:rPr>
              <a:t>time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inferencing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441715" y="5707368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1620">
              <a:lnSpc>
                <a:spcPts val="131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Attached</a:t>
            </a:r>
            <a:endParaRPr sz="1200">
              <a:latin typeface="Calibri"/>
              <a:cs typeface="Calibri"/>
            </a:endParaRPr>
          </a:p>
          <a:p>
            <a:pPr marL="255270">
              <a:lnSpc>
                <a:spcPct val="100000"/>
              </a:lnSpc>
              <a:spcBef>
                <a:spcPts val="7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Compute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368662" y="6044183"/>
            <a:ext cx="1452245" cy="7086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81610" marR="5080" indent="-168910">
              <a:lnSpc>
                <a:spcPct val="100600"/>
              </a:lnSpc>
              <a:spcBef>
                <a:spcPts val="165"/>
              </a:spcBef>
              <a:buFont typeface="Arial"/>
              <a:buChar char="•"/>
              <a:tabLst>
                <a:tab pos="184150" algn="l"/>
              </a:tabLst>
            </a:pPr>
            <a:r>
              <a:rPr sz="1100" dirty="0">
                <a:latin typeface="Calibri"/>
                <a:cs typeface="Calibri"/>
              </a:rPr>
              <a:t>Links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existing</a:t>
            </a:r>
            <a:r>
              <a:rPr sz="1100" spc="-20" dirty="0">
                <a:solidFill>
                  <a:srgbClr val="C00000"/>
                </a:solidFill>
                <a:latin typeface="Calibri"/>
                <a:cs typeface="Calibri"/>
              </a:rPr>
              <a:t> Azure 	</a:t>
            </a:r>
            <a:r>
              <a:rPr sz="1100" dirty="0">
                <a:solidFill>
                  <a:srgbClr val="C00000"/>
                </a:solidFill>
                <a:latin typeface="Calibri"/>
                <a:cs typeface="Calibri"/>
              </a:rPr>
              <a:t>compute</a:t>
            </a:r>
            <a:r>
              <a:rPr sz="11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C00000"/>
                </a:solidFill>
                <a:latin typeface="Calibri"/>
                <a:cs typeface="Calibri"/>
              </a:rPr>
              <a:t>resources 	</a:t>
            </a:r>
            <a:r>
              <a:rPr sz="1100" dirty="0">
                <a:latin typeface="Calibri"/>
                <a:cs typeface="Calibri"/>
              </a:rPr>
              <a:t>(VMs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or</a:t>
            </a:r>
            <a:r>
              <a:rPr sz="1100" spc="-10" dirty="0">
                <a:latin typeface="Calibri"/>
                <a:cs typeface="Calibri"/>
              </a:rPr>
              <a:t> Azure 	</a:t>
            </a:r>
            <a:r>
              <a:rPr sz="1100" dirty="0">
                <a:latin typeface="Calibri"/>
                <a:cs typeface="Calibri"/>
              </a:rPr>
              <a:t>Databricks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clusters)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196406" y="2667850"/>
            <a:ext cx="3545840" cy="2299970"/>
          </a:xfrm>
          <a:custGeom>
            <a:avLst/>
            <a:gdLst/>
            <a:ahLst/>
            <a:cxnLst/>
            <a:rect l="l" t="t" r="r" b="b"/>
            <a:pathLst>
              <a:path w="3545840" h="2299970">
                <a:moveTo>
                  <a:pt x="76200" y="969200"/>
                </a:moveTo>
                <a:lnTo>
                  <a:pt x="50800" y="969200"/>
                </a:lnTo>
                <a:lnTo>
                  <a:pt x="50800" y="520661"/>
                </a:lnTo>
                <a:lnTo>
                  <a:pt x="25400" y="520661"/>
                </a:lnTo>
                <a:lnTo>
                  <a:pt x="25400" y="969200"/>
                </a:lnTo>
                <a:lnTo>
                  <a:pt x="0" y="969200"/>
                </a:lnTo>
                <a:lnTo>
                  <a:pt x="38100" y="1045400"/>
                </a:lnTo>
                <a:lnTo>
                  <a:pt x="69850" y="981900"/>
                </a:lnTo>
                <a:lnTo>
                  <a:pt x="76200" y="969200"/>
                </a:lnTo>
                <a:close/>
              </a:path>
              <a:path w="3545840" h="2299970">
                <a:moveTo>
                  <a:pt x="3179724" y="38100"/>
                </a:moveTo>
                <a:lnTo>
                  <a:pt x="3154324" y="25400"/>
                </a:lnTo>
                <a:lnTo>
                  <a:pt x="3103524" y="0"/>
                </a:lnTo>
                <a:lnTo>
                  <a:pt x="3103524" y="25400"/>
                </a:lnTo>
                <a:lnTo>
                  <a:pt x="2636723" y="25400"/>
                </a:lnTo>
                <a:lnTo>
                  <a:pt x="2636723" y="705573"/>
                </a:lnTo>
                <a:lnTo>
                  <a:pt x="2636723" y="1262291"/>
                </a:lnTo>
                <a:lnTo>
                  <a:pt x="1387602" y="1262291"/>
                </a:lnTo>
                <a:lnTo>
                  <a:pt x="1387602" y="1287691"/>
                </a:lnTo>
                <a:lnTo>
                  <a:pt x="2662123" y="1287691"/>
                </a:lnTo>
                <a:lnTo>
                  <a:pt x="2662123" y="1274991"/>
                </a:lnTo>
                <a:lnTo>
                  <a:pt x="2662123" y="1262291"/>
                </a:lnTo>
                <a:lnTo>
                  <a:pt x="2662123" y="730973"/>
                </a:lnTo>
                <a:lnTo>
                  <a:pt x="3103524" y="730973"/>
                </a:lnTo>
                <a:lnTo>
                  <a:pt x="3103524" y="756373"/>
                </a:lnTo>
                <a:lnTo>
                  <a:pt x="3154324" y="730973"/>
                </a:lnTo>
                <a:lnTo>
                  <a:pt x="3179724" y="718273"/>
                </a:lnTo>
                <a:lnTo>
                  <a:pt x="3154324" y="705573"/>
                </a:lnTo>
                <a:lnTo>
                  <a:pt x="3103524" y="680173"/>
                </a:lnTo>
                <a:lnTo>
                  <a:pt x="3103524" y="705573"/>
                </a:lnTo>
                <a:lnTo>
                  <a:pt x="2662123" y="705573"/>
                </a:lnTo>
                <a:lnTo>
                  <a:pt x="2662123" y="50800"/>
                </a:lnTo>
                <a:lnTo>
                  <a:pt x="3103524" y="50800"/>
                </a:lnTo>
                <a:lnTo>
                  <a:pt x="3103524" y="76200"/>
                </a:lnTo>
                <a:lnTo>
                  <a:pt x="3154324" y="50800"/>
                </a:lnTo>
                <a:lnTo>
                  <a:pt x="3179724" y="38100"/>
                </a:lnTo>
                <a:close/>
              </a:path>
              <a:path w="3545840" h="2299970">
                <a:moveTo>
                  <a:pt x="3545713" y="1581327"/>
                </a:moveTo>
                <a:lnTo>
                  <a:pt x="3520313" y="1568627"/>
                </a:lnTo>
                <a:lnTo>
                  <a:pt x="3469513" y="1543227"/>
                </a:lnTo>
                <a:lnTo>
                  <a:pt x="3469513" y="1568627"/>
                </a:lnTo>
                <a:lnTo>
                  <a:pt x="2936100" y="1568627"/>
                </a:lnTo>
                <a:lnTo>
                  <a:pt x="2936100" y="1857692"/>
                </a:lnTo>
                <a:lnTo>
                  <a:pt x="1376527" y="1857692"/>
                </a:lnTo>
                <a:lnTo>
                  <a:pt x="1376527" y="1883092"/>
                </a:lnTo>
                <a:lnTo>
                  <a:pt x="2936100" y="1883092"/>
                </a:lnTo>
                <a:lnTo>
                  <a:pt x="2936100" y="2274201"/>
                </a:lnTo>
                <a:lnTo>
                  <a:pt x="3469513" y="2274201"/>
                </a:lnTo>
                <a:lnTo>
                  <a:pt x="3469513" y="2299601"/>
                </a:lnTo>
                <a:lnTo>
                  <a:pt x="3520313" y="2274201"/>
                </a:lnTo>
                <a:lnTo>
                  <a:pt x="3545713" y="2261501"/>
                </a:lnTo>
                <a:lnTo>
                  <a:pt x="3520313" y="2248801"/>
                </a:lnTo>
                <a:lnTo>
                  <a:pt x="3469513" y="2223401"/>
                </a:lnTo>
                <a:lnTo>
                  <a:pt x="3469513" y="2248801"/>
                </a:lnTo>
                <a:lnTo>
                  <a:pt x="2961500" y="2248801"/>
                </a:lnTo>
                <a:lnTo>
                  <a:pt x="2961500" y="1883092"/>
                </a:lnTo>
                <a:lnTo>
                  <a:pt x="2961500" y="1870392"/>
                </a:lnTo>
                <a:lnTo>
                  <a:pt x="2961500" y="1857692"/>
                </a:lnTo>
                <a:lnTo>
                  <a:pt x="2961500" y="1594027"/>
                </a:lnTo>
                <a:lnTo>
                  <a:pt x="3469513" y="1594027"/>
                </a:lnTo>
                <a:lnTo>
                  <a:pt x="3469513" y="1619427"/>
                </a:lnTo>
                <a:lnTo>
                  <a:pt x="3520313" y="1594027"/>
                </a:lnTo>
                <a:lnTo>
                  <a:pt x="3545713" y="158132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357481" y="3343147"/>
            <a:ext cx="901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Dependencies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51333" y="3507740"/>
            <a:ext cx="65405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spc="-10" dirty="0">
                <a:latin typeface="Calibri"/>
                <a:cs typeface="Calibri"/>
              </a:rPr>
              <a:t>Managed Resources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76574" y="4864100"/>
            <a:ext cx="421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Assets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519709" y="4110009"/>
            <a:ext cx="2366010" cy="196850"/>
          </a:xfrm>
          <a:custGeom>
            <a:avLst/>
            <a:gdLst/>
            <a:ahLst/>
            <a:cxnLst/>
            <a:rect l="l" t="t" r="r" b="b"/>
            <a:pathLst>
              <a:path w="2366010" h="196850">
                <a:moveTo>
                  <a:pt x="95" y="0"/>
                </a:moveTo>
                <a:lnTo>
                  <a:pt x="0" y="25400"/>
                </a:lnTo>
                <a:lnTo>
                  <a:pt x="101598" y="25784"/>
                </a:lnTo>
                <a:lnTo>
                  <a:pt x="101695" y="384"/>
                </a:lnTo>
                <a:lnTo>
                  <a:pt x="95" y="0"/>
                </a:lnTo>
                <a:close/>
              </a:path>
              <a:path w="2366010" h="196850">
                <a:moveTo>
                  <a:pt x="279218" y="27038"/>
                </a:moveTo>
                <a:lnTo>
                  <a:pt x="220435" y="27038"/>
                </a:lnTo>
                <a:lnTo>
                  <a:pt x="279199" y="28107"/>
                </a:lnTo>
                <a:lnTo>
                  <a:pt x="279218" y="27038"/>
                </a:lnTo>
                <a:close/>
              </a:path>
              <a:path w="2366010" h="196850">
                <a:moveTo>
                  <a:pt x="220472" y="27038"/>
                </a:moveTo>
                <a:close/>
              </a:path>
              <a:path w="2366010" h="196850">
                <a:moveTo>
                  <a:pt x="177984" y="1164"/>
                </a:moveTo>
                <a:lnTo>
                  <a:pt x="177702" y="26563"/>
                </a:lnTo>
                <a:lnTo>
                  <a:pt x="220472" y="27038"/>
                </a:lnTo>
                <a:lnTo>
                  <a:pt x="279218" y="27038"/>
                </a:lnTo>
                <a:lnTo>
                  <a:pt x="279661" y="2712"/>
                </a:lnTo>
                <a:lnTo>
                  <a:pt x="177984" y="1164"/>
                </a:lnTo>
                <a:close/>
              </a:path>
              <a:path w="2366010" h="196850">
                <a:moveTo>
                  <a:pt x="456789" y="31667"/>
                </a:moveTo>
                <a:lnTo>
                  <a:pt x="433943" y="31667"/>
                </a:lnTo>
                <a:lnTo>
                  <a:pt x="456765" y="32406"/>
                </a:lnTo>
                <a:lnTo>
                  <a:pt x="456789" y="31667"/>
                </a:lnTo>
                <a:close/>
              </a:path>
              <a:path w="2366010" h="196850">
                <a:moveTo>
                  <a:pt x="433976" y="31668"/>
                </a:moveTo>
                <a:close/>
              </a:path>
              <a:path w="2366010" h="196850">
                <a:moveTo>
                  <a:pt x="355934" y="4290"/>
                </a:moveTo>
                <a:lnTo>
                  <a:pt x="355292" y="29682"/>
                </a:lnTo>
                <a:lnTo>
                  <a:pt x="433976" y="31668"/>
                </a:lnTo>
                <a:lnTo>
                  <a:pt x="456789" y="31667"/>
                </a:lnTo>
                <a:lnTo>
                  <a:pt x="457587" y="7019"/>
                </a:lnTo>
                <a:lnTo>
                  <a:pt x="355934" y="4290"/>
                </a:lnTo>
                <a:close/>
              </a:path>
              <a:path w="2366010" h="196850">
                <a:moveTo>
                  <a:pt x="634277" y="38860"/>
                </a:moveTo>
                <a:lnTo>
                  <a:pt x="633601" y="38860"/>
                </a:lnTo>
                <a:lnTo>
                  <a:pt x="634276" y="38891"/>
                </a:lnTo>
                <a:close/>
              </a:path>
              <a:path w="2366010" h="196850">
                <a:moveTo>
                  <a:pt x="634369" y="36845"/>
                </a:moveTo>
                <a:lnTo>
                  <a:pt x="585374" y="36845"/>
                </a:lnTo>
                <a:lnTo>
                  <a:pt x="633652" y="38863"/>
                </a:lnTo>
                <a:lnTo>
                  <a:pt x="634277" y="38860"/>
                </a:lnTo>
                <a:lnTo>
                  <a:pt x="634369" y="36845"/>
                </a:lnTo>
                <a:close/>
              </a:path>
              <a:path w="2366010" h="196850">
                <a:moveTo>
                  <a:pt x="634455" y="34970"/>
                </a:moveTo>
                <a:lnTo>
                  <a:pt x="535953" y="34970"/>
                </a:lnTo>
                <a:lnTo>
                  <a:pt x="585423" y="36847"/>
                </a:lnTo>
                <a:lnTo>
                  <a:pt x="634369" y="36845"/>
                </a:lnTo>
                <a:lnTo>
                  <a:pt x="634455" y="34970"/>
                </a:lnTo>
                <a:close/>
              </a:path>
              <a:path w="2366010" h="196850">
                <a:moveTo>
                  <a:pt x="536003" y="34972"/>
                </a:moveTo>
                <a:close/>
              </a:path>
              <a:path w="2366010" h="196850">
                <a:moveTo>
                  <a:pt x="533747" y="9485"/>
                </a:moveTo>
                <a:lnTo>
                  <a:pt x="532925" y="34872"/>
                </a:lnTo>
                <a:lnTo>
                  <a:pt x="536003" y="34972"/>
                </a:lnTo>
                <a:lnTo>
                  <a:pt x="634455" y="34970"/>
                </a:lnTo>
                <a:lnTo>
                  <a:pt x="635438" y="13517"/>
                </a:lnTo>
                <a:lnTo>
                  <a:pt x="533747" y="9485"/>
                </a:lnTo>
                <a:close/>
              </a:path>
              <a:path w="2366010" h="196850">
                <a:moveTo>
                  <a:pt x="711605" y="17131"/>
                </a:moveTo>
                <a:lnTo>
                  <a:pt x="710336" y="42499"/>
                </a:lnTo>
                <a:lnTo>
                  <a:pt x="726099" y="43286"/>
                </a:lnTo>
                <a:lnTo>
                  <a:pt x="770098" y="45681"/>
                </a:lnTo>
                <a:lnTo>
                  <a:pt x="811662" y="48143"/>
                </a:lnTo>
                <a:lnTo>
                  <a:pt x="813163" y="22787"/>
                </a:lnTo>
                <a:lnTo>
                  <a:pt x="711605" y="17131"/>
                </a:lnTo>
                <a:close/>
              </a:path>
              <a:path w="2366010" h="196850">
                <a:moveTo>
                  <a:pt x="770037" y="45679"/>
                </a:moveTo>
                <a:close/>
              </a:path>
              <a:path w="2366010" h="196850">
                <a:moveTo>
                  <a:pt x="726042" y="43284"/>
                </a:moveTo>
                <a:close/>
              </a:path>
              <a:path w="2366010" h="196850">
                <a:moveTo>
                  <a:pt x="988756" y="59209"/>
                </a:moveTo>
                <a:lnTo>
                  <a:pt x="963381" y="59209"/>
                </a:lnTo>
                <a:lnTo>
                  <a:pt x="988547" y="61504"/>
                </a:lnTo>
                <a:lnTo>
                  <a:pt x="988756" y="59209"/>
                </a:lnTo>
                <a:close/>
              </a:path>
              <a:path w="2366010" h="196850">
                <a:moveTo>
                  <a:pt x="963462" y="59217"/>
                </a:moveTo>
                <a:close/>
              </a:path>
              <a:path w="2366010" h="196850">
                <a:moveTo>
                  <a:pt x="989020" y="56319"/>
                </a:moveTo>
                <a:lnTo>
                  <a:pt x="928630" y="56319"/>
                </a:lnTo>
                <a:lnTo>
                  <a:pt x="963462" y="59217"/>
                </a:lnTo>
                <a:lnTo>
                  <a:pt x="988756" y="59209"/>
                </a:lnTo>
                <a:lnTo>
                  <a:pt x="989020" y="56319"/>
                </a:lnTo>
                <a:close/>
              </a:path>
              <a:path w="2366010" h="196850">
                <a:moveTo>
                  <a:pt x="989276" y="53513"/>
                </a:moveTo>
                <a:lnTo>
                  <a:pt x="891810" y="53513"/>
                </a:lnTo>
                <a:lnTo>
                  <a:pt x="928717" y="56327"/>
                </a:lnTo>
                <a:lnTo>
                  <a:pt x="989020" y="56319"/>
                </a:lnTo>
                <a:lnTo>
                  <a:pt x="989276" y="53513"/>
                </a:lnTo>
                <a:close/>
              </a:path>
              <a:path w="2366010" h="196850">
                <a:moveTo>
                  <a:pt x="889330" y="27879"/>
                </a:moveTo>
                <a:lnTo>
                  <a:pt x="887557" y="53216"/>
                </a:lnTo>
                <a:lnTo>
                  <a:pt x="891887" y="53520"/>
                </a:lnTo>
                <a:lnTo>
                  <a:pt x="989276" y="53513"/>
                </a:lnTo>
                <a:lnTo>
                  <a:pt x="990854" y="36208"/>
                </a:lnTo>
                <a:lnTo>
                  <a:pt x="930691" y="31003"/>
                </a:lnTo>
                <a:lnTo>
                  <a:pt x="889330" y="27879"/>
                </a:lnTo>
                <a:close/>
              </a:path>
              <a:path w="2366010" h="196850">
                <a:moveTo>
                  <a:pt x="1162569" y="84264"/>
                </a:moveTo>
                <a:lnTo>
                  <a:pt x="1152682" y="84264"/>
                </a:lnTo>
                <a:lnTo>
                  <a:pt x="1153412" y="84457"/>
                </a:lnTo>
                <a:lnTo>
                  <a:pt x="1161778" y="86948"/>
                </a:lnTo>
                <a:lnTo>
                  <a:pt x="1162569" y="84264"/>
                </a:lnTo>
                <a:close/>
              </a:path>
              <a:path w="2366010" h="196850">
                <a:moveTo>
                  <a:pt x="1153060" y="84375"/>
                </a:moveTo>
                <a:lnTo>
                  <a:pt x="1153336" y="84457"/>
                </a:lnTo>
                <a:lnTo>
                  <a:pt x="1153060" y="84375"/>
                </a:lnTo>
                <a:close/>
              </a:path>
              <a:path w="2366010" h="196850">
                <a:moveTo>
                  <a:pt x="1163502" y="81103"/>
                </a:moveTo>
                <a:lnTo>
                  <a:pt x="1138920" y="81103"/>
                </a:lnTo>
                <a:lnTo>
                  <a:pt x="1139404" y="81205"/>
                </a:lnTo>
                <a:lnTo>
                  <a:pt x="1153060" y="84375"/>
                </a:lnTo>
                <a:lnTo>
                  <a:pt x="1152682" y="84264"/>
                </a:lnTo>
                <a:lnTo>
                  <a:pt x="1162569" y="84264"/>
                </a:lnTo>
                <a:lnTo>
                  <a:pt x="1163502" y="81103"/>
                </a:lnTo>
                <a:close/>
              </a:path>
              <a:path w="2366010" h="196850">
                <a:moveTo>
                  <a:pt x="1139150" y="81156"/>
                </a:moveTo>
                <a:lnTo>
                  <a:pt x="1139359" y="81205"/>
                </a:lnTo>
                <a:lnTo>
                  <a:pt x="1139150" y="81156"/>
                </a:lnTo>
                <a:close/>
              </a:path>
              <a:path w="2366010" h="196850">
                <a:moveTo>
                  <a:pt x="1164451" y="77885"/>
                </a:moveTo>
                <a:lnTo>
                  <a:pt x="1121989" y="77885"/>
                </a:lnTo>
                <a:lnTo>
                  <a:pt x="1122334" y="77946"/>
                </a:lnTo>
                <a:lnTo>
                  <a:pt x="1139150" y="81156"/>
                </a:lnTo>
                <a:lnTo>
                  <a:pt x="1138920" y="81103"/>
                </a:lnTo>
                <a:lnTo>
                  <a:pt x="1163502" y="81103"/>
                </a:lnTo>
                <a:lnTo>
                  <a:pt x="1164451" y="77885"/>
                </a:lnTo>
                <a:close/>
              </a:path>
              <a:path w="2366010" h="196850">
                <a:moveTo>
                  <a:pt x="1122162" y="77918"/>
                </a:moveTo>
                <a:lnTo>
                  <a:pt x="1122308" y="77946"/>
                </a:lnTo>
                <a:lnTo>
                  <a:pt x="1122162" y="77918"/>
                </a:lnTo>
                <a:close/>
              </a:path>
              <a:path w="2366010" h="196850">
                <a:moveTo>
                  <a:pt x="1165400" y="74665"/>
                </a:moveTo>
                <a:lnTo>
                  <a:pt x="1102102" y="74665"/>
                </a:lnTo>
                <a:lnTo>
                  <a:pt x="1102362" y="74705"/>
                </a:lnTo>
                <a:lnTo>
                  <a:pt x="1122162" y="77918"/>
                </a:lnTo>
                <a:lnTo>
                  <a:pt x="1121989" y="77885"/>
                </a:lnTo>
                <a:lnTo>
                  <a:pt x="1164451" y="77885"/>
                </a:lnTo>
                <a:lnTo>
                  <a:pt x="1165400" y="74665"/>
                </a:lnTo>
                <a:close/>
              </a:path>
              <a:path w="2366010" h="196850">
                <a:moveTo>
                  <a:pt x="1102228" y="74686"/>
                </a:moveTo>
                <a:lnTo>
                  <a:pt x="1102362" y="74705"/>
                </a:lnTo>
                <a:lnTo>
                  <a:pt x="1102228" y="74686"/>
                </a:lnTo>
                <a:close/>
              </a:path>
              <a:path w="2366010" h="196850">
                <a:moveTo>
                  <a:pt x="1166342" y="71471"/>
                </a:moveTo>
                <a:lnTo>
                  <a:pt x="1079423" y="71471"/>
                </a:lnTo>
                <a:lnTo>
                  <a:pt x="1079627" y="71498"/>
                </a:lnTo>
                <a:lnTo>
                  <a:pt x="1102228" y="74686"/>
                </a:lnTo>
                <a:lnTo>
                  <a:pt x="1165400" y="74665"/>
                </a:lnTo>
                <a:lnTo>
                  <a:pt x="1166342" y="71471"/>
                </a:lnTo>
                <a:close/>
              </a:path>
              <a:path w="2366010" h="196850">
                <a:moveTo>
                  <a:pt x="1079507" y="71483"/>
                </a:moveTo>
                <a:close/>
              </a:path>
              <a:path w="2366010" h="196850">
                <a:moveTo>
                  <a:pt x="1067037" y="44334"/>
                </a:moveTo>
                <a:lnTo>
                  <a:pt x="1063898" y="69540"/>
                </a:lnTo>
                <a:lnTo>
                  <a:pt x="1079507" y="71483"/>
                </a:lnTo>
                <a:lnTo>
                  <a:pt x="1166342" y="71471"/>
                </a:lnTo>
                <a:lnTo>
                  <a:pt x="1126572" y="52901"/>
                </a:lnTo>
                <a:lnTo>
                  <a:pt x="1082868" y="46305"/>
                </a:lnTo>
                <a:lnTo>
                  <a:pt x="1067037" y="44334"/>
                </a:lnTo>
                <a:close/>
              </a:path>
              <a:path w="2366010" h="196850">
                <a:moveTo>
                  <a:pt x="1235172" y="91890"/>
                </a:moveTo>
                <a:lnTo>
                  <a:pt x="1259646" y="121828"/>
                </a:lnTo>
                <a:lnTo>
                  <a:pt x="1308539" y="128297"/>
                </a:lnTo>
                <a:lnTo>
                  <a:pt x="1332003" y="130909"/>
                </a:lnTo>
                <a:lnTo>
                  <a:pt x="1334813" y="105665"/>
                </a:lnTo>
                <a:lnTo>
                  <a:pt x="1311443" y="103063"/>
                </a:lnTo>
                <a:lnTo>
                  <a:pt x="1286073" y="99902"/>
                </a:lnTo>
                <a:lnTo>
                  <a:pt x="1263339" y="96695"/>
                </a:lnTo>
                <a:lnTo>
                  <a:pt x="1243351" y="93454"/>
                </a:lnTo>
                <a:lnTo>
                  <a:pt x="1235172" y="91890"/>
                </a:lnTo>
                <a:close/>
              </a:path>
              <a:path w="2366010" h="196850">
                <a:moveTo>
                  <a:pt x="1311534" y="103074"/>
                </a:moveTo>
                <a:close/>
              </a:path>
              <a:path w="2366010" h="196850">
                <a:moveTo>
                  <a:pt x="1311443" y="103063"/>
                </a:moveTo>
                <a:close/>
              </a:path>
              <a:path w="2366010" h="196850">
                <a:moveTo>
                  <a:pt x="1286179" y="99916"/>
                </a:moveTo>
                <a:close/>
              </a:path>
              <a:path w="2366010" h="196850">
                <a:moveTo>
                  <a:pt x="1286073" y="99902"/>
                </a:moveTo>
                <a:close/>
              </a:path>
              <a:path w="2366010" h="196850">
                <a:moveTo>
                  <a:pt x="1263456" y="96714"/>
                </a:moveTo>
                <a:lnTo>
                  <a:pt x="1263601" y="96734"/>
                </a:lnTo>
                <a:lnTo>
                  <a:pt x="1263456" y="96714"/>
                </a:lnTo>
                <a:close/>
              </a:path>
              <a:path w="2366010" h="196850">
                <a:moveTo>
                  <a:pt x="1263339" y="96695"/>
                </a:moveTo>
                <a:close/>
              </a:path>
              <a:path w="2366010" h="196850">
                <a:moveTo>
                  <a:pt x="1243522" y="93481"/>
                </a:moveTo>
                <a:lnTo>
                  <a:pt x="1243697" y="93515"/>
                </a:lnTo>
                <a:lnTo>
                  <a:pt x="1243522" y="93481"/>
                </a:lnTo>
                <a:close/>
              </a:path>
              <a:path w="2366010" h="196850">
                <a:moveTo>
                  <a:pt x="1243377" y="93454"/>
                </a:moveTo>
                <a:lnTo>
                  <a:pt x="1243522" y="93481"/>
                </a:lnTo>
                <a:lnTo>
                  <a:pt x="1243377" y="93454"/>
                </a:lnTo>
                <a:close/>
              </a:path>
              <a:path w="2366010" h="196850">
                <a:moveTo>
                  <a:pt x="1410315" y="112856"/>
                </a:moveTo>
                <a:lnTo>
                  <a:pt x="1408210" y="138168"/>
                </a:lnTo>
                <a:lnTo>
                  <a:pt x="1434993" y="140397"/>
                </a:lnTo>
                <a:lnTo>
                  <a:pt x="1509685" y="145854"/>
                </a:lnTo>
                <a:lnTo>
                  <a:pt x="1511458" y="120515"/>
                </a:lnTo>
                <a:lnTo>
                  <a:pt x="1473792" y="117880"/>
                </a:lnTo>
                <a:lnTo>
                  <a:pt x="1436964" y="115073"/>
                </a:lnTo>
                <a:lnTo>
                  <a:pt x="1410315" y="112856"/>
                </a:lnTo>
                <a:close/>
              </a:path>
              <a:path w="2366010" h="196850">
                <a:moveTo>
                  <a:pt x="1473796" y="117880"/>
                </a:moveTo>
                <a:close/>
              </a:path>
              <a:path w="2366010" h="196850">
                <a:moveTo>
                  <a:pt x="1436966" y="115073"/>
                </a:moveTo>
                <a:close/>
              </a:path>
              <a:path w="2366010" h="196850">
                <a:moveTo>
                  <a:pt x="1587375" y="125232"/>
                </a:moveTo>
                <a:lnTo>
                  <a:pt x="1585874" y="150587"/>
                </a:lnTo>
                <a:lnTo>
                  <a:pt x="1687503" y="155924"/>
                </a:lnTo>
                <a:lnTo>
                  <a:pt x="1688665" y="130550"/>
                </a:lnTo>
                <a:lnTo>
                  <a:pt x="1685107" y="130388"/>
                </a:lnTo>
                <a:lnTo>
                  <a:pt x="1639572" y="128112"/>
                </a:lnTo>
                <a:lnTo>
                  <a:pt x="1595582" y="125717"/>
                </a:lnTo>
                <a:lnTo>
                  <a:pt x="1587375" y="125232"/>
                </a:lnTo>
                <a:close/>
              </a:path>
              <a:path w="2366010" h="196850">
                <a:moveTo>
                  <a:pt x="1685133" y="130389"/>
                </a:moveTo>
                <a:close/>
              </a:path>
              <a:path w="2366010" h="196850">
                <a:moveTo>
                  <a:pt x="1685107" y="130388"/>
                </a:moveTo>
                <a:close/>
              </a:path>
              <a:path w="2366010" h="196850">
                <a:moveTo>
                  <a:pt x="1639586" y="128112"/>
                </a:moveTo>
                <a:close/>
              </a:path>
              <a:path w="2366010" h="196850">
                <a:moveTo>
                  <a:pt x="1595587" y="125717"/>
                </a:moveTo>
                <a:close/>
              </a:path>
              <a:path w="2366010" h="196850">
                <a:moveTo>
                  <a:pt x="1764741" y="133903"/>
                </a:moveTo>
                <a:lnTo>
                  <a:pt x="1763680" y="159282"/>
                </a:lnTo>
                <a:lnTo>
                  <a:pt x="1865331" y="162995"/>
                </a:lnTo>
                <a:lnTo>
                  <a:pt x="1866153" y="137608"/>
                </a:lnTo>
                <a:lnTo>
                  <a:pt x="1829665" y="136427"/>
                </a:lnTo>
                <a:lnTo>
                  <a:pt x="1780280" y="134552"/>
                </a:lnTo>
                <a:lnTo>
                  <a:pt x="1764741" y="133903"/>
                </a:lnTo>
                <a:close/>
              </a:path>
              <a:path w="2366010" h="196850">
                <a:moveTo>
                  <a:pt x="1829682" y="136427"/>
                </a:moveTo>
                <a:close/>
              </a:path>
              <a:path w="2366010" h="196850">
                <a:moveTo>
                  <a:pt x="1829665" y="136427"/>
                </a:moveTo>
                <a:close/>
              </a:path>
              <a:path w="2366010" h="196850">
                <a:moveTo>
                  <a:pt x="1780280" y="134552"/>
                </a:moveTo>
                <a:close/>
              </a:path>
              <a:path w="2366010" h="196850">
                <a:moveTo>
                  <a:pt x="1942224" y="139997"/>
                </a:moveTo>
                <a:lnTo>
                  <a:pt x="1941584" y="165388"/>
                </a:lnTo>
                <a:lnTo>
                  <a:pt x="2043242" y="167907"/>
                </a:lnTo>
                <a:lnTo>
                  <a:pt x="2043704" y="142513"/>
                </a:lnTo>
                <a:lnTo>
                  <a:pt x="2037094" y="142392"/>
                </a:lnTo>
                <a:lnTo>
                  <a:pt x="1942224" y="139997"/>
                </a:lnTo>
                <a:close/>
              </a:path>
              <a:path w="2366010" h="196850">
                <a:moveTo>
                  <a:pt x="2037106" y="142392"/>
                </a:moveTo>
                <a:lnTo>
                  <a:pt x="2037245" y="142394"/>
                </a:lnTo>
                <a:lnTo>
                  <a:pt x="2037106" y="142392"/>
                </a:lnTo>
                <a:close/>
              </a:path>
              <a:path w="2366010" h="196850">
                <a:moveTo>
                  <a:pt x="2119891" y="143899"/>
                </a:moveTo>
                <a:lnTo>
                  <a:pt x="2119429" y="169296"/>
                </a:lnTo>
                <a:lnTo>
                  <a:pt x="2221110" y="170605"/>
                </a:lnTo>
                <a:lnTo>
                  <a:pt x="2221392" y="145207"/>
                </a:lnTo>
                <a:lnTo>
                  <a:pt x="2145180" y="144360"/>
                </a:lnTo>
                <a:lnTo>
                  <a:pt x="2119891" y="143899"/>
                </a:lnTo>
                <a:close/>
              </a:path>
              <a:path w="2366010" h="196850">
                <a:moveTo>
                  <a:pt x="2145212" y="144361"/>
                </a:moveTo>
                <a:close/>
              </a:path>
              <a:path w="2366010" h="196850">
                <a:moveTo>
                  <a:pt x="2145180" y="144360"/>
                </a:moveTo>
                <a:close/>
              </a:path>
              <a:path w="2366010" h="196850">
                <a:moveTo>
                  <a:pt x="2289582" y="120310"/>
                </a:moveTo>
                <a:lnTo>
                  <a:pt x="2289294" y="196510"/>
                </a:lnTo>
                <a:lnTo>
                  <a:pt x="2340480" y="171159"/>
                </a:lnTo>
                <a:lnTo>
                  <a:pt x="2302089" y="171159"/>
                </a:lnTo>
                <a:lnTo>
                  <a:pt x="2297402" y="171141"/>
                </a:lnTo>
                <a:lnTo>
                  <a:pt x="2297497" y="145741"/>
                </a:lnTo>
                <a:lnTo>
                  <a:pt x="2339965" y="145741"/>
                </a:lnTo>
                <a:lnTo>
                  <a:pt x="2289582" y="120310"/>
                </a:lnTo>
                <a:close/>
              </a:path>
              <a:path w="2366010" h="196850">
                <a:moveTo>
                  <a:pt x="2297497" y="145741"/>
                </a:moveTo>
                <a:lnTo>
                  <a:pt x="2297402" y="171141"/>
                </a:lnTo>
                <a:lnTo>
                  <a:pt x="2302089" y="171159"/>
                </a:lnTo>
                <a:lnTo>
                  <a:pt x="2302186" y="145759"/>
                </a:lnTo>
                <a:lnTo>
                  <a:pt x="2297497" y="145741"/>
                </a:lnTo>
                <a:close/>
              </a:path>
              <a:path w="2366010" h="196850">
                <a:moveTo>
                  <a:pt x="2339965" y="145741"/>
                </a:moveTo>
                <a:lnTo>
                  <a:pt x="2297497" y="145741"/>
                </a:lnTo>
                <a:lnTo>
                  <a:pt x="2302186" y="145759"/>
                </a:lnTo>
                <a:lnTo>
                  <a:pt x="2302089" y="171159"/>
                </a:lnTo>
                <a:lnTo>
                  <a:pt x="2340480" y="171159"/>
                </a:lnTo>
                <a:lnTo>
                  <a:pt x="2365637" y="158699"/>
                </a:lnTo>
                <a:lnTo>
                  <a:pt x="2339965" y="14574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828977" y="4236211"/>
            <a:ext cx="958215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1115" marR="5080" indent="-19050">
              <a:lnSpc>
                <a:spcPct val="105000"/>
              </a:lnSpc>
              <a:spcBef>
                <a:spcPts val="25"/>
              </a:spcBef>
            </a:pPr>
            <a:r>
              <a:rPr sz="1200" dirty="0">
                <a:latin typeface="Calibri"/>
                <a:cs typeface="Calibri"/>
              </a:rPr>
              <a:t>Manage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Assets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Resources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51760" y="1063752"/>
            <a:ext cx="362712" cy="362712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420365" y="1127252"/>
            <a:ext cx="1195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Azure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Blob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Storage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5" name="object 5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51760" y="1530096"/>
            <a:ext cx="362712" cy="365760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1601401" y="1593596"/>
            <a:ext cx="10140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Azure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File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Share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011906" y="1206461"/>
            <a:ext cx="1089660" cy="1288415"/>
          </a:xfrm>
          <a:custGeom>
            <a:avLst/>
            <a:gdLst/>
            <a:ahLst/>
            <a:cxnLst/>
            <a:rect l="l" t="t" r="r" b="b"/>
            <a:pathLst>
              <a:path w="1089660" h="128841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  <a:path w="1089660" h="1288414">
                <a:moveTo>
                  <a:pt x="80238" y="493903"/>
                </a:moveTo>
                <a:lnTo>
                  <a:pt x="76200" y="493903"/>
                </a:lnTo>
                <a:lnTo>
                  <a:pt x="76200" y="468503"/>
                </a:lnTo>
                <a:lnTo>
                  <a:pt x="0" y="506603"/>
                </a:lnTo>
                <a:lnTo>
                  <a:pt x="76200" y="544703"/>
                </a:lnTo>
                <a:lnTo>
                  <a:pt x="76200" y="519303"/>
                </a:lnTo>
                <a:lnTo>
                  <a:pt x="80238" y="519303"/>
                </a:lnTo>
                <a:lnTo>
                  <a:pt x="80238" y="493903"/>
                </a:lnTo>
                <a:close/>
              </a:path>
              <a:path w="1089660" h="1288414">
                <a:moveTo>
                  <a:pt x="193128" y="25400"/>
                </a:moveTo>
                <a:lnTo>
                  <a:pt x="91528" y="25400"/>
                </a:lnTo>
                <a:lnTo>
                  <a:pt x="91528" y="50800"/>
                </a:lnTo>
                <a:lnTo>
                  <a:pt x="193128" y="50800"/>
                </a:lnTo>
                <a:lnTo>
                  <a:pt x="193128" y="25400"/>
                </a:lnTo>
                <a:close/>
              </a:path>
              <a:path w="1089660" h="1288414">
                <a:moveTo>
                  <a:pt x="258038" y="493903"/>
                </a:moveTo>
                <a:lnTo>
                  <a:pt x="156438" y="493903"/>
                </a:lnTo>
                <a:lnTo>
                  <a:pt x="156438" y="519303"/>
                </a:lnTo>
                <a:lnTo>
                  <a:pt x="258038" y="519303"/>
                </a:lnTo>
                <a:lnTo>
                  <a:pt x="258038" y="493903"/>
                </a:lnTo>
                <a:close/>
              </a:path>
              <a:path w="1089660" h="1288414">
                <a:moveTo>
                  <a:pt x="370928" y="25400"/>
                </a:moveTo>
                <a:lnTo>
                  <a:pt x="269328" y="25400"/>
                </a:lnTo>
                <a:lnTo>
                  <a:pt x="269328" y="50800"/>
                </a:lnTo>
                <a:lnTo>
                  <a:pt x="370928" y="50800"/>
                </a:lnTo>
                <a:lnTo>
                  <a:pt x="370928" y="25400"/>
                </a:lnTo>
                <a:close/>
              </a:path>
              <a:path w="1089660" h="1288414">
                <a:moveTo>
                  <a:pt x="435838" y="493903"/>
                </a:moveTo>
                <a:lnTo>
                  <a:pt x="334238" y="493903"/>
                </a:lnTo>
                <a:lnTo>
                  <a:pt x="334238" y="519303"/>
                </a:lnTo>
                <a:lnTo>
                  <a:pt x="435838" y="519303"/>
                </a:lnTo>
                <a:lnTo>
                  <a:pt x="435838" y="493903"/>
                </a:lnTo>
                <a:close/>
              </a:path>
              <a:path w="1089660" h="1288414">
                <a:moveTo>
                  <a:pt x="481190" y="1083551"/>
                </a:moveTo>
                <a:lnTo>
                  <a:pt x="455790" y="1083551"/>
                </a:lnTo>
                <a:lnTo>
                  <a:pt x="455790" y="1185151"/>
                </a:lnTo>
                <a:lnTo>
                  <a:pt x="481190" y="1185151"/>
                </a:lnTo>
                <a:lnTo>
                  <a:pt x="481190" y="1083551"/>
                </a:lnTo>
                <a:close/>
              </a:path>
              <a:path w="1089660" h="1288414">
                <a:moveTo>
                  <a:pt x="481190" y="905751"/>
                </a:moveTo>
                <a:lnTo>
                  <a:pt x="455790" y="905751"/>
                </a:lnTo>
                <a:lnTo>
                  <a:pt x="455790" y="1007351"/>
                </a:lnTo>
                <a:lnTo>
                  <a:pt x="481190" y="1007351"/>
                </a:lnTo>
                <a:lnTo>
                  <a:pt x="481190" y="905751"/>
                </a:lnTo>
                <a:close/>
              </a:path>
              <a:path w="1089660" h="1288414">
                <a:moveTo>
                  <a:pt x="481190" y="727951"/>
                </a:moveTo>
                <a:lnTo>
                  <a:pt x="455790" y="727951"/>
                </a:lnTo>
                <a:lnTo>
                  <a:pt x="455790" y="829551"/>
                </a:lnTo>
                <a:lnTo>
                  <a:pt x="481190" y="829551"/>
                </a:lnTo>
                <a:lnTo>
                  <a:pt x="481190" y="727951"/>
                </a:lnTo>
                <a:close/>
              </a:path>
              <a:path w="1089660" h="1288414">
                <a:moveTo>
                  <a:pt x="481190" y="550151"/>
                </a:moveTo>
                <a:lnTo>
                  <a:pt x="455790" y="550151"/>
                </a:lnTo>
                <a:lnTo>
                  <a:pt x="455790" y="651751"/>
                </a:lnTo>
                <a:lnTo>
                  <a:pt x="481190" y="651751"/>
                </a:lnTo>
                <a:lnTo>
                  <a:pt x="481190" y="550151"/>
                </a:lnTo>
                <a:close/>
              </a:path>
              <a:path w="1089660" h="1288414">
                <a:moveTo>
                  <a:pt x="481190" y="372351"/>
                </a:moveTo>
                <a:lnTo>
                  <a:pt x="455790" y="372351"/>
                </a:lnTo>
                <a:lnTo>
                  <a:pt x="455790" y="473951"/>
                </a:lnTo>
                <a:lnTo>
                  <a:pt x="481190" y="473951"/>
                </a:lnTo>
                <a:lnTo>
                  <a:pt x="481190" y="372351"/>
                </a:lnTo>
                <a:close/>
              </a:path>
              <a:path w="1089660" h="1288414">
                <a:moveTo>
                  <a:pt x="481190" y="194551"/>
                </a:moveTo>
                <a:lnTo>
                  <a:pt x="455790" y="194551"/>
                </a:lnTo>
                <a:lnTo>
                  <a:pt x="455790" y="296151"/>
                </a:lnTo>
                <a:lnTo>
                  <a:pt x="481190" y="296151"/>
                </a:lnTo>
                <a:lnTo>
                  <a:pt x="481190" y="194551"/>
                </a:lnTo>
                <a:close/>
              </a:path>
              <a:path w="1089660" h="1288414">
                <a:moveTo>
                  <a:pt x="481190" y="25400"/>
                </a:moveTo>
                <a:lnTo>
                  <a:pt x="447128" y="25400"/>
                </a:lnTo>
                <a:lnTo>
                  <a:pt x="447128" y="50800"/>
                </a:lnTo>
                <a:lnTo>
                  <a:pt x="455790" y="50800"/>
                </a:lnTo>
                <a:lnTo>
                  <a:pt x="455790" y="118351"/>
                </a:lnTo>
                <a:lnTo>
                  <a:pt x="481190" y="118351"/>
                </a:lnTo>
                <a:lnTo>
                  <a:pt x="481190" y="50800"/>
                </a:lnTo>
                <a:lnTo>
                  <a:pt x="481190" y="38100"/>
                </a:lnTo>
                <a:lnTo>
                  <a:pt x="481190" y="25400"/>
                </a:lnTo>
                <a:close/>
              </a:path>
              <a:path w="1089660" h="1288414">
                <a:moveTo>
                  <a:pt x="555980" y="1262748"/>
                </a:moveTo>
                <a:lnTo>
                  <a:pt x="481190" y="1262748"/>
                </a:lnTo>
                <a:lnTo>
                  <a:pt x="481190" y="1261351"/>
                </a:lnTo>
                <a:lnTo>
                  <a:pt x="455790" y="1261351"/>
                </a:lnTo>
                <a:lnTo>
                  <a:pt x="455790" y="1288148"/>
                </a:lnTo>
                <a:lnTo>
                  <a:pt x="555980" y="1288148"/>
                </a:lnTo>
                <a:lnTo>
                  <a:pt x="555980" y="1275448"/>
                </a:lnTo>
                <a:lnTo>
                  <a:pt x="555980" y="1262748"/>
                </a:lnTo>
                <a:close/>
              </a:path>
              <a:path w="1089660" h="1288414">
                <a:moveTo>
                  <a:pt x="733780" y="1262748"/>
                </a:moveTo>
                <a:lnTo>
                  <a:pt x="632180" y="1262748"/>
                </a:lnTo>
                <a:lnTo>
                  <a:pt x="632180" y="1288148"/>
                </a:lnTo>
                <a:lnTo>
                  <a:pt x="733780" y="1288148"/>
                </a:lnTo>
                <a:lnTo>
                  <a:pt x="733780" y="1262748"/>
                </a:lnTo>
                <a:close/>
              </a:path>
              <a:path w="1089660" h="1288414">
                <a:moveTo>
                  <a:pt x="911580" y="1262748"/>
                </a:moveTo>
                <a:lnTo>
                  <a:pt x="809980" y="1262748"/>
                </a:lnTo>
                <a:lnTo>
                  <a:pt x="809980" y="1288148"/>
                </a:lnTo>
                <a:lnTo>
                  <a:pt x="911580" y="1288148"/>
                </a:lnTo>
                <a:lnTo>
                  <a:pt x="911580" y="1262748"/>
                </a:lnTo>
                <a:close/>
              </a:path>
              <a:path w="1089660" h="1288414">
                <a:moveTo>
                  <a:pt x="1089380" y="1262748"/>
                </a:moveTo>
                <a:lnTo>
                  <a:pt x="987780" y="1262748"/>
                </a:lnTo>
                <a:lnTo>
                  <a:pt x="987780" y="1288148"/>
                </a:lnTo>
                <a:lnTo>
                  <a:pt x="1089380" y="1288148"/>
                </a:lnTo>
                <a:lnTo>
                  <a:pt x="1089380" y="1262748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3527278" y="1575815"/>
            <a:ext cx="1003300" cy="379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1610" marR="5080" indent="-168910">
              <a:lnSpc>
                <a:spcPct val="1055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100" dirty="0">
                <a:latin typeface="Calibri"/>
                <a:cs typeface="Calibri"/>
              </a:rPr>
              <a:t>Stores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Jupyter 	notebooks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651332" y="4318507"/>
            <a:ext cx="9626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Linked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Services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742127" y="4069171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6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Datastore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742127" y="4749340"/>
            <a:ext cx="1080135" cy="36004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59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Compute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584779" y="5109349"/>
            <a:ext cx="1435100" cy="598170"/>
          </a:xfrm>
          <a:custGeom>
            <a:avLst/>
            <a:gdLst/>
            <a:ahLst/>
            <a:cxnLst/>
            <a:rect l="l" t="t" r="r" b="b"/>
            <a:pathLst>
              <a:path w="1435100" h="598170">
                <a:moveTo>
                  <a:pt x="1435036" y="521817"/>
                </a:moveTo>
                <a:lnTo>
                  <a:pt x="1409636" y="521817"/>
                </a:lnTo>
                <a:lnTo>
                  <a:pt x="1409636" y="311708"/>
                </a:lnTo>
                <a:lnTo>
                  <a:pt x="1409636" y="286308"/>
                </a:lnTo>
                <a:lnTo>
                  <a:pt x="710044" y="286308"/>
                </a:lnTo>
                <a:lnTo>
                  <a:pt x="710044" y="0"/>
                </a:lnTo>
                <a:lnTo>
                  <a:pt x="684644" y="0"/>
                </a:lnTo>
                <a:lnTo>
                  <a:pt x="684644" y="286308"/>
                </a:lnTo>
                <a:lnTo>
                  <a:pt x="25400" y="286308"/>
                </a:lnTo>
                <a:lnTo>
                  <a:pt x="25400" y="521817"/>
                </a:lnTo>
                <a:lnTo>
                  <a:pt x="0" y="521817"/>
                </a:lnTo>
                <a:lnTo>
                  <a:pt x="38100" y="598017"/>
                </a:lnTo>
                <a:lnTo>
                  <a:pt x="69850" y="534517"/>
                </a:lnTo>
                <a:lnTo>
                  <a:pt x="76200" y="521817"/>
                </a:lnTo>
                <a:lnTo>
                  <a:pt x="50800" y="521817"/>
                </a:lnTo>
                <a:lnTo>
                  <a:pt x="50800" y="311708"/>
                </a:lnTo>
                <a:lnTo>
                  <a:pt x="684644" y="311708"/>
                </a:lnTo>
                <a:lnTo>
                  <a:pt x="710044" y="311708"/>
                </a:lnTo>
                <a:lnTo>
                  <a:pt x="1384236" y="311708"/>
                </a:lnTo>
                <a:lnTo>
                  <a:pt x="1384236" y="521817"/>
                </a:lnTo>
                <a:lnTo>
                  <a:pt x="1358836" y="521817"/>
                </a:lnTo>
                <a:lnTo>
                  <a:pt x="1396936" y="598017"/>
                </a:lnTo>
                <a:lnTo>
                  <a:pt x="1428686" y="534517"/>
                </a:lnTo>
                <a:lnTo>
                  <a:pt x="1435036" y="52181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837183" y="3227323"/>
            <a:ext cx="70993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39700">
              <a:lnSpc>
                <a:spcPct val="103299"/>
              </a:lnSpc>
              <a:spcBef>
                <a:spcPts val="50"/>
              </a:spcBef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spc="-20" dirty="0">
                <a:latin typeface="Calibri"/>
                <a:cs typeface="Calibri"/>
              </a:rPr>
              <a:t>Workspace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Azure</a:t>
            </a:r>
            <a:r>
              <a:rPr spc="215" dirty="0"/>
              <a:t> </a:t>
            </a:r>
            <a:r>
              <a:rPr dirty="0"/>
              <a:t>Machine</a:t>
            </a:r>
            <a:r>
              <a:rPr spc="215" dirty="0"/>
              <a:t> </a:t>
            </a:r>
            <a:r>
              <a:rPr dirty="0"/>
              <a:t>Learning</a:t>
            </a:r>
            <a:r>
              <a:rPr spc="210" dirty="0"/>
              <a:t> </a:t>
            </a:r>
            <a:r>
              <a:rPr dirty="0"/>
              <a:t>–</a:t>
            </a:r>
            <a:r>
              <a:rPr spc="220" dirty="0"/>
              <a:t> </a:t>
            </a:r>
            <a:r>
              <a:rPr dirty="0"/>
              <a:t>Compute</a:t>
            </a:r>
            <a:r>
              <a:rPr spc="210" dirty="0"/>
              <a:t> </a:t>
            </a:r>
            <a:r>
              <a:rPr spc="-10" dirty="0"/>
              <a:t>Resource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3879648"/>
            <a:ext cx="1611630" cy="650875"/>
          </a:xfrm>
          <a:prstGeom prst="rect">
            <a:avLst/>
          </a:prstGeom>
          <a:solidFill>
            <a:srgbClr val="1F4E79"/>
          </a:solidFill>
          <a:ln w="12700">
            <a:solidFill>
              <a:srgbClr val="2F528F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377825">
              <a:lnSpc>
                <a:spcPct val="100000"/>
              </a:lnSpc>
              <a:spcBef>
                <a:spcPts val="137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Compute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4767" y="1283208"/>
            <a:ext cx="7522464" cy="44531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00522" y="4552188"/>
            <a:ext cx="2142490" cy="66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3515" algn="l"/>
              </a:tabLst>
            </a:pPr>
            <a:r>
              <a:rPr sz="1400" dirty="0">
                <a:latin typeface="Calibri"/>
                <a:cs typeface="Calibri"/>
              </a:rPr>
              <a:t>Fully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managed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VMs</a:t>
            </a:r>
            <a:endParaRPr sz="14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buFont typeface="Arial"/>
              <a:buChar char="•"/>
              <a:tabLst>
                <a:tab pos="183515" algn="l"/>
              </a:tabLst>
            </a:pP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Development</a:t>
            </a:r>
            <a:r>
              <a:rPr sz="1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workstations</a:t>
            </a:r>
            <a:endParaRPr sz="1400">
              <a:latin typeface="Calibri"/>
              <a:cs typeface="Calibri"/>
            </a:endParaRPr>
          </a:p>
          <a:p>
            <a:pPr marL="183515" indent="-1708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183515" algn="l"/>
              </a:tabLst>
            </a:pPr>
            <a:r>
              <a:rPr sz="1400" dirty="0">
                <a:latin typeface="Calibri"/>
                <a:cs typeface="Calibri"/>
              </a:rPr>
              <a:t>Run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Jupyter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Notebooks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7662" y="5384291"/>
            <a:ext cx="252920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indent="-1708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3515" algn="l"/>
              </a:tabLst>
            </a:pP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Scalable</a:t>
            </a:r>
            <a:r>
              <a:rPr sz="1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clusters</a:t>
            </a:r>
            <a:r>
              <a:rPr sz="1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VMs</a:t>
            </a:r>
            <a:endParaRPr sz="1400">
              <a:latin typeface="Calibri"/>
              <a:cs typeface="Calibri"/>
            </a:endParaRPr>
          </a:p>
          <a:p>
            <a:pPr marL="184150" marR="5080" indent="-171450">
              <a:lnSpc>
                <a:spcPct val="101400"/>
              </a:lnSpc>
              <a:buFont typeface="Arial"/>
              <a:buChar char="•"/>
              <a:tabLst>
                <a:tab pos="184150" algn="l"/>
              </a:tabLst>
            </a:pPr>
            <a:r>
              <a:rPr sz="1400" dirty="0">
                <a:latin typeface="Calibri"/>
                <a:cs typeface="Calibri"/>
              </a:rPr>
              <a:t>Compute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targets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on-demand processing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10" dirty="0">
                <a:latin typeface="Calibri"/>
                <a:cs typeface="Calibri"/>
              </a:rPr>
              <a:t> experiment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code</a:t>
            </a:r>
            <a:endParaRPr sz="1400">
              <a:latin typeface="Calibri"/>
              <a:cs typeface="Calibri"/>
            </a:endParaRPr>
          </a:p>
          <a:p>
            <a:pPr marL="640715" lvl="1" indent="-170815">
              <a:lnSpc>
                <a:spcPts val="1645"/>
              </a:lnSpc>
              <a:spcBef>
                <a:spcPts val="25"/>
              </a:spcBef>
              <a:buFont typeface="Arial"/>
              <a:buChar char="•"/>
              <a:tabLst>
                <a:tab pos="640715" algn="l"/>
              </a:tabLst>
            </a:pPr>
            <a:r>
              <a:rPr sz="1400" dirty="0">
                <a:latin typeface="Calibri"/>
                <a:cs typeface="Calibri"/>
              </a:rPr>
              <a:t>Run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Training</a:t>
            </a:r>
            <a:r>
              <a:rPr sz="1400" spc="-10" dirty="0">
                <a:latin typeface="Calibri"/>
                <a:cs typeface="Calibri"/>
              </a:rPr>
              <a:t> Pipelines</a:t>
            </a:r>
            <a:endParaRPr sz="1400">
              <a:latin typeface="Calibri"/>
              <a:cs typeface="Calibri"/>
            </a:endParaRPr>
          </a:p>
          <a:p>
            <a:pPr marL="640715" lvl="1" indent="-170815">
              <a:lnSpc>
                <a:spcPts val="1645"/>
              </a:lnSpc>
              <a:buFont typeface="Arial"/>
              <a:buChar char="•"/>
              <a:tabLst>
                <a:tab pos="640715" algn="l"/>
              </a:tabLst>
            </a:pPr>
            <a:r>
              <a:rPr sz="1400" dirty="0">
                <a:latin typeface="Calibri"/>
                <a:cs typeface="Calibri"/>
              </a:rPr>
              <a:t>Run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Inference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Pipelines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34925" y="4552188"/>
            <a:ext cx="2319655" cy="668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84150" marR="5080" indent="-171450">
              <a:lnSpc>
                <a:spcPct val="100699"/>
              </a:lnSpc>
              <a:spcBef>
                <a:spcPts val="85"/>
              </a:spcBef>
              <a:buFont typeface="Arial"/>
              <a:buChar char="•"/>
              <a:tabLst>
                <a:tab pos="184150" algn="l"/>
              </a:tabLst>
            </a:pPr>
            <a:r>
              <a:rPr sz="1400" dirty="0">
                <a:latin typeface="Calibri"/>
                <a:cs typeface="Calibri"/>
              </a:rPr>
              <a:t>Deploy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models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Azure Kubernetes</a:t>
            </a:r>
            <a:r>
              <a:rPr sz="1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Service</a:t>
            </a:r>
            <a:r>
              <a:rPr sz="14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real- </a:t>
            </a:r>
            <a:r>
              <a:rPr sz="1400" dirty="0">
                <a:latin typeface="Calibri"/>
                <a:cs typeface="Calibri"/>
              </a:rPr>
              <a:t>time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inferencing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(Production)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72895" y="4088892"/>
            <a:ext cx="2190750" cy="671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3515" marR="5080" indent="-171450">
              <a:lnSpc>
                <a:spcPct val="101400"/>
              </a:lnSpc>
              <a:spcBef>
                <a:spcPts val="75"/>
              </a:spcBef>
              <a:buFont typeface="Arial"/>
              <a:buChar char="•"/>
              <a:tabLst>
                <a:tab pos="183515" algn="l"/>
              </a:tabLst>
            </a:pPr>
            <a:r>
              <a:rPr sz="1400" dirty="0">
                <a:latin typeface="Calibri"/>
                <a:cs typeface="Calibri"/>
              </a:rPr>
              <a:t>Links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existing</a:t>
            </a:r>
            <a:r>
              <a:rPr sz="140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C00000"/>
                </a:solidFill>
                <a:latin typeface="Calibri"/>
                <a:cs typeface="Calibri"/>
              </a:rPr>
              <a:t>Azure </a:t>
            </a:r>
            <a:r>
              <a:rPr sz="1400" dirty="0">
                <a:solidFill>
                  <a:srgbClr val="C00000"/>
                </a:solidFill>
                <a:latin typeface="Calibri"/>
                <a:cs typeface="Calibri"/>
              </a:rPr>
              <a:t>compute</a:t>
            </a:r>
            <a:r>
              <a:rPr sz="1400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C00000"/>
                </a:solidFill>
                <a:latin typeface="Calibri"/>
                <a:cs typeface="Calibri"/>
              </a:rPr>
              <a:t>resources</a:t>
            </a:r>
            <a:r>
              <a:rPr sz="1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(VMs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or </a:t>
            </a:r>
            <a:r>
              <a:rPr sz="1400" dirty="0">
                <a:latin typeface="Calibri"/>
                <a:cs typeface="Calibri"/>
              </a:rPr>
              <a:t>Azure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Databricks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clusters)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50096" y="2112010"/>
            <a:ext cx="2720340" cy="2787650"/>
            <a:chOff x="1250096" y="2112010"/>
            <a:chExt cx="2720340" cy="2787650"/>
          </a:xfrm>
        </p:grpSpPr>
        <p:sp>
          <p:nvSpPr>
            <p:cNvPr id="10" name="object 10"/>
            <p:cNvSpPr/>
            <p:nvPr/>
          </p:nvSpPr>
          <p:spPr>
            <a:xfrm>
              <a:off x="3032760" y="2118360"/>
              <a:ext cx="900430" cy="274320"/>
            </a:xfrm>
            <a:custGeom>
              <a:avLst/>
              <a:gdLst/>
              <a:ahLst/>
              <a:cxnLst/>
              <a:rect l="l" t="t" r="r" b="b"/>
              <a:pathLst>
                <a:path w="900429" h="274319">
                  <a:moveTo>
                    <a:pt x="0" y="0"/>
                  </a:moveTo>
                  <a:lnTo>
                    <a:pt x="900000" y="0"/>
                  </a:lnTo>
                  <a:lnTo>
                    <a:pt x="900000" y="274320"/>
                  </a:lnTo>
                  <a:lnTo>
                    <a:pt x="0" y="2743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0096" y="4530430"/>
              <a:ext cx="1085850" cy="369570"/>
            </a:xfrm>
            <a:custGeom>
              <a:avLst/>
              <a:gdLst/>
              <a:ahLst/>
              <a:cxnLst/>
              <a:rect l="l" t="t" r="r" b="b"/>
              <a:pathLst>
                <a:path w="1085850" h="369570">
                  <a:moveTo>
                    <a:pt x="1009639" y="293029"/>
                  </a:moveTo>
                  <a:lnTo>
                    <a:pt x="1009639" y="369229"/>
                  </a:lnTo>
                  <a:lnTo>
                    <a:pt x="1060439" y="343829"/>
                  </a:lnTo>
                  <a:lnTo>
                    <a:pt x="1022339" y="343829"/>
                  </a:lnTo>
                  <a:lnTo>
                    <a:pt x="1022339" y="318429"/>
                  </a:lnTo>
                  <a:lnTo>
                    <a:pt x="1060439" y="318429"/>
                  </a:lnTo>
                  <a:lnTo>
                    <a:pt x="1009639" y="293029"/>
                  </a:lnTo>
                  <a:close/>
                </a:path>
                <a:path w="1085850" h="369570">
                  <a:moveTo>
                    <a:pt x="25399" y="0"/>
                  </a:moveTo>
                  <a:lnTo>
                    <a:pt x="0" y="0"/>
                  </a:lnTo>
                  <a:lnTo>
                    <a:pt x="0" y="343829"/>
                  </a:lnTo>
                  <a:lnTo>
                    <a:pt x="1009639" y="343829"/>
                  </a:lnTo>
                  <a:lnTo>
                    <a:pt x="1009639" y="331129"/>
                  </a:lnTo>
                  <a:lnTo>
                    <a:pt x="25399" y="331129"/>
                  </a:lnTo>
                  <a:lnTo>
                    <a:pt x="12700" y="318429"/>
                  </a:lnTo>
                  <a:lnTo>
                    <a:pt x="25399" y="318429"/>
                  </a:lnTo>
                  <a:lnTo>
                    <a:pt x="25399" y="0"/>
                  </a:lnTo>
                  <a:close/>
                </a:path>
                <a:path w="1085850" h="369570">
                  <a:moveTo>
                    <a:pt x="1060439" y="318429"/>
                  </a:moveTo>
                  <a:lnTo>
                    <a:pt x="1022339" y="318429"/>
                  </a:lnTo>
                  <a:lnTo>
                    <a:pt x="1022339" y="343829"/>
                  </a:lnTo>
                  <a:lnTo>
                    <a:pt x="1060439" y="343829"/>
                  </a:lnTo>
                  <a:lnTo>
                    <a:pt x="1085839" y="331129"/>
                  </a:lnTo>
                  <a:lnTo>
                    <a:pt x="1060439" y="318429"/>
                  </a:lnTo>
                  <a:close/>
                </a:path>
                <a:path w="1085850" h="369570">
                  <a:moveTo>
                    <a:pt x="25399" y="318429"/>
                  </a:moveTo>
                  <a:lnTo>
                    <a:pt x="12700" y="318429"/>
                  </a:lnTo>
                  <a:lnTo>
                    <a:pt x="25399" y="331129"/>
                  </a:lnTo>
                  <a:lnTo>
                    <a:pt x="25399" y="318429"/>
                  </a:lnTo>
                  <a:close/>
                </a:path>
                <a:path w="1085850" h="369570">
                  <a:moveTo>
                    <a:pt x="1009639" y="318429"/>
                  </a:moveTo>
                  <a:lnTo>
                    <a:pt x="25399" y="318429"/>
                  </a:lnTo>
                  <a:lnTo>
                    <a:pt x="25399" y="331129"/>
                  </a:lnTo>
                  <a:lnTo>
                    <a:pt x="1009639" y="331129"/>
                  </a:lnTo>
                  <a:lnTo>
                    <a:pt x="1009639" y="31842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70061" y="2392516"/>
              <a:ext cx="500380" cy="2138045"/>
            </a:xfrm>
            <a:custGeom>
              <a:avLst/>
              <a:gdLst/>
              <a:ahLst/>
              <a:cxnLst/>
              <a:rect l="l" t="t" r="r" b="b"/>
              <a:pathLst>
                <a:path w="500379" h="2138045">
                  <a:moveTo>
                    <a:pt x="449016" y="2061884"/>
                  </a:moveTo>
                  <a:lnTo>
                    <a:pt x="423618" y="2062212"/>
                  </a:lnTo>
                  <a:lnTo>
                    <a:pt x="462697" y="2137914"/>
                  </a:lnTo>
                  <a:lnTo>
                    <a:pt x="493349" y="2074583"/>
                  </a:lnTo>
                  <a:lnTo>
                    <a:pt x="449179" y="2074583"/>
                  </a:lnTo>
                  <a:lnTo>
                    <a:pt x="449016" y="2061884"/>
                  </a:lnTo>
                  <a:close/>
                </a:path>
                <a:path w="500379" h="2138045">
                  <a:moveTo>
                    <a:pt x="474414" y="2061556"/>
                  </a:moveTo>
                  <a:lnTo>
                    <a:pt x="449016" y="2061884"/>
                  </a:lnTo>
                  <a:lnTo>
                    <a:pt x="449179" y="2074583"/>
                  </a:lnTo>
                  <a:lnTo>
                    <a:pt x="474578" y="2074255"/>
                  </a:lnTo>
                  <a:lnTo>
                    <a:pt x="474414" y="2061556"/>
                  </a:lnTo>
                  <a:close/>
                </a:path>
                <a:path w="500379" h="2138045">
                  <a:moveTo>
                    <a:pt x="499812" y="2061229"/>
                  </a:moveTo>
                  <a:lnTo>
                    <a:pt x="474414" y="2061556"/>
                  </a:lnTo>
                  <a:lnTo>
                    <a:pt x="474578" y="2074255"/>
                  </a:lnTo>
                  <a:lnTo>
                    <a:pt x="449179" y="2074583"/>
                  </a:lnTo>
                  <a:lnTo>
                    <a:pt x="493349" y="2074583"/>
                  </a:lnTo>
                  <a:lnTo>
                    <a:pt x="499812" y="2061229"/>
                  </a:lnTo>
                  <a:close/>
                </a:path>
                <a:path w="500379" h="2138045">
                  <a:moveTo>
                    <a:pt x="474111" y="2038000"/>
                  </a:moveTo>
                  <a:lnTo>
                    <a:pt x="448708" y="2038000"/>
                  </a:lnTo>
                  <a:lnTo>
                    <a:pt x="448716" y="2038318"/>
                  </a:lnTo>
                  <a:lnTo>
                    <a:pt x="449016" y="2061884"/>
                  </a:lnTo>
                  <a:lnTo>
                    <a:pt x="474414" y="2061556"/>
                  </a:lnTo>
                  <a:lnTo>
                    <a:pt x="474111" y="2038000"/>
                  </a:lnTo>
                  <a:close/>
                </a:path>
                <a:path w="500379" h="2138045">
                  <a:moveTo>
                    <a:pt x="448711" y="2038177"/>
                  </a:moveTo>
                  <a:lnTo>
                    <a:pt x="448712" y="2038318"/>
                  </a:lnTo>
                  <a:lnTo>
                    <a:pt x="448711" y="2038177"/>
                  </a:lnTo>
                  <a:close/>
                </a:path>
                <a:path w="500379" h="2138045">
                  <a:moveTo>
                    <a:pt x="470371" y="1939024"/>
                  </a:moveTo>
                  <a:lnTo>
                    <a:pt x="444953" y="1939024"/>
                  </a:lnTo>
                  <a:lnTo>
                    <a:pt x="444968" y="1939330"/>
                  </a:lnTo>
                  <a:lnTo>
                    <a:pt x="448711" y="2038177"/>
                  </a:lnTo>
                  <a:lnTo>
                    <a:pt x="448708" y="2038000"/>
                  </a:lnTo>
                  <a:lnTo>
                    <a:pt x="474111" y="2038000"/>
                  </a:lnTo>
                  <a:lnTo>
                    <a:pt x="470371" y="1939024"/>
                  </a:lnTo>
                  <a:close/>
                </a:path>
                <a:path w="500379" h="2138045">
                  <a:moveTo>
                    <a:pt x="444959" y="1939180"/>
                  </a:moveTo>
                  <a:lnTo>
                    <a:pt x="444964" y="1939330"/>
                  </a:lnTo>
                  <a:lnTo>
                    <a:pt x="444959" y="1939180"/>
                  </a:lnTo>
                  <a:close/>
                </a:path>
                <a:path w="500379" h="2138045">
                  <a:moveTo>
                    <a:pt x="464348" y="1841602"/>
                  </a:moveTo>
                  <a:lnTo>
                    <a:pt x="438899" y="1841602"/>
                  </a:lnTo>
                  <a:lnTo>
                    <a:pt x="438922" y="1841905"/>
                  </a:lnTo>
                  <a:lnTo>
                    <a:pt x="444959" y="1939180"/>
                  </a:lnTo>
                  <a:lnTo>
                    <a:pt x="444953" y="1939024"/>
                  </a:lnTo>
                  <a:lnTo>
                    <a:pt x="470371" y="1939024"/>
                  </a:lnTo>
                  <a:lnTo>
                    <a:pt x="470329" y="1937909"/>
                  </a:lnTo>
                  <a:lnTo>
                    <a:pt x="464348" y="1841602"/>
                  </a:lnTo>
                  <a:close/>
                </a:path>
                <a:path w="500379" h="2138045">
                  <a:moveTo>
                    <a:pt x="438907" y="1841734"/>
                  </a:moveTo>
                  <a:lnTo>
                    <a:pt x="438918" y="1841905"/>
                  </a:lnTo>
                  <a:lnTo>
                    <a:pt x="438907" y="1841734"/>
                  </a:lnTo>
                  <a:close/>
                </a:path>
                <a:path w="500379" h="2138045">
                  <a:moveTo>
                    <a:pt x="456203" y="1746525"/>
                  </a:moveTo>
                  <a:lnTo>
                    <a:pt x="430709" y="1746525"/>
                  </a:lnTo>
                  <a:lnTo>
                    <a:pt x="430739" y="1746830"/>
                  </a:lnTo>
                  <a:lnTo>
                    <a:pt x="438907" y="1841734"/>
                  </a:lnTo>
                  <a:lnTo>
                    <a:pt x="438899" y="1841602"/>
                  </a:lnTo>
                  <a:lnTo>
                    <a:pt x="464348" y="1841602"/>
                  </a:lnTo>
                  <a:lnTo>
                    <a:pt x="464240" y="1839876"/>
                  </a:lnTo>
                  <a:lnTo>
                    <a:pt x="456203" y="1746525"/>
                  </a:lnTo>
                  <a:close/>
                </a:path>
                <a:path w="500379" h="2138045">
                  <a:moveTo>
                    <a:pt x="430720" y="1746656"/>
                  </a:moveTo>
                  <a:lnTo>
                    <a:pt x="430735" y="1746830"/>
                  </a:lnTo>
                  <a:lnTo>
                    <a:pt x="430720" y="1746656"/>
                  </a:lnTo>
                  <a:close/>
                </a:path>
                <a:path w="500379" h="2138045">
                  <a:moveTo>
                    <a:pt x="446103" y="1654582"/>
                  </a:moveTo>
                  <a:lnTo>
                    <a:pt x="420549" y="1654582"/>
                  </a:lnTo>
                  <a:lnTo>
                    <a:pt x="420578" y="1654817"/>
                  </a:lnTo>
                  <a:lnTo>
                    <a:pt x="430720" y="1746656"/>
                  </a:lnTo>
                  <a:lnTo>
                    <a:pt x="430709" y="1746525"/>
                  </a:lnTo>
                  <a:lnTo>
                    <a:pt x="456203" y="1746525"/>
                  </a:lnTo>
                  <a:lnTo>
                    <a:pt x="456002" y="1744193"/>
                  </a:lnTo>
                  <a:lnTo>
                    <a:pt x="446103" y="1654582"/>
                  </a:lnTo>
                  <a:close/>
                </a:path>
                <a:path w="500379" h="2138045">
                  <a:moveTo>
                    <a:pt x="420556" y="1654645"/>
                  </a:moveTo>
                  <a:lnTo>
                    <a:pt x="420575" y="1654817"/>
                  </a:lnTo>
                  <a:lnTo>
                    <a:pt x="420556" y="1654645"/>
                  </a:lnTo>
                  <a:close/>
                </a:path>
                <a:path w="500379" h="2138045">
                  <a:moveTo>
                    <a:pt x="440404" y="1610113"/>
                  </a:moveTo>
                  <a:lnTo>
                    <a:pt x="414793" y="1610113"/>
                  </a:lnTo>
                  <a:lnTo>
                    <a:pt x="414815" y="1610274"/>
                  </a:lnTo>
                  <a:lnTo>
                    <a:pt x="420556" y="1654645"/>
                  </a:lnTo>
                  <a:lnTo>
                    <a:pt x="446103" y="1654582"/>
                  </a:lnTo>
                  <a:lnTo>
                    <a:pt x="445782" y="1651675"/>
                  </a:lnTo>
                  <a:lnTo>
                    <a:pt x="440404" y="1610113"/>
                  </a:lnTo>
                  <a:close/>
                </a:path>
                <a:path w="500379" h="2138045">
                  <a:moveTo>
                    <a:pt x="414807" y="1610220"/>
                  </a:moveTo>
                  <a:close/>
                </a:path>
                <a:path w="500379" h="2138045">
                  <a:moveTo>
                    <a:pt x="434254" y="1566646"/>
                  </a:moveTo>
                  <a:lnTo>
                    <a:pt x="408597" y="1566646"/>
                  </a:lnTo>
                  <a:lnTo>
                    <a:pt x="408622" y="1566814"/>
                  </a:lnTo>
                  <a:lnTo>
                    <a:pt x="414807" y="1610220"/>
                  </a:lnTo>
                  <a:lnTo>
                    <a:pt x="440404" y="1610113"/>
                  </a:lnTo>
                  <a:lnTo>
                    <a:pt x="439972" y="1606772"/>
                  </a:lnTo>
                  <a:lnTo>
                    <a:pt x="434254" y="1566646"/>
                  </a:lnTo>
                  <a:close/>
                </a:path>
                <a:path w="500379" h="2138045">
                  <a:moveTo>
                    <a:pt x="408605" y="1566703"/>
                  </a:moveTo>
                  <a:close/>
                </a:path>
                <a:path w="500379" h="2138045">
                  <a:moveTo>
                    <a:pt x="427701" y="1524359"/>
                  </a:moveTo>
                  <a:lnTo>
                    <a:pt x="401993" y="1524359"/>
                  </a:lnTo>
                  <a:lnTo>
                    <a:pt x="402021" y="1524534"/>
                  </a:lnTo>
                  <a:lnTo>
                    <a:pt x="408605" y="1566703"/>
                  </a:lnTo>
                  <a:lnTo>
                    <a:pt x="434254" y="1566646"/>
                  </a:lnTo>
                  <a:lnTo>
                    <a:pt x="433731" y="1562978"/>
                  </a:lnTo>
                  <a:lnTo>
                    <a:pt x="427701" y="1524359"/>
                  </a:lnTo>
                  <a:close/>
                </a:path>
                <a:path w="500379" h="2138045">
                  <a:moveTo>
                    <a:pt x="402014" y="1524494"/>
                  </a:moveTo>
                  <a:close/>
                </a:path>
                <a:path w="500379" h="2138045">
                  <a:moveTo>
                    <a:pt x="420766" y="1483352"/>
                  </a:moveTo>
                  <a:lnTo>
                    <a:pt x="395000" y="1483352"/>
                  </a:lnTo>
                  <a:lnTo>
                    <a:pt x="395033" y="1483536"/>
                  </a:lnTo>
                  <a:lnTo>
                    <a:pt x="402014" y="1524494"/>
                  </a:lnTo>
                  <a:lnTo>
                    <a:pt x="401993" y="1524359"/>
                  </a:lnTo>
                  <a:lnTo>
                    <a:pt x="427701" y="1524359"/>
                  </a:lnTo>
                  <a:lnTo>
                    <a:pt x="427075" y="1520353"/>
                  </a:lnTo>
                  <a:lnTo>
                    <a:pt x="420766" y="1483352"/>
                  </a:lnTo>
                  <a:close/>
                </a:path>
                <a:path w="500379" h="2138045">
                  <a:moveTo>
                    <a:pt x="395013" y="1483429"/>
                  </a:moveTo>
                  <a:close/>
                </a:path>
                <a:path w="500379" h="2138045">
                  <a:moveTo>
                    <a:pt x="413475" y="1443724"/>
                  </a:moveTo>
                  <a:lnTo>
                    <a:pt x="387642" y="1443724"/>
                  </a:lnTo>
                  <a:lnTo>
                    <a:pt x="387678" y="1443920"/>
                  </a:lnTo>
                  <a:lnTo>
                    <a:pt x="395013" y="1483429"/>
                  </a:lnTo>
                  <a:lnTo>
                    <a:pt x="420766" y="1483352"/>
                  </a:lnTo>
                  <a:lnTo>
                    <a:pt x="420023" y="1478992"/>
                  </a:lnTo>
                  <a:lnTo>
                    <a:pt x="413475" y="1443724"/>
                  </a:lnTo>
                  <a:close/>
                </a:path>
                <a:path w="500379" h="2138045">
                  <a:moveTo>
                    <a:pt x="387672" y="1443888"/>
                  </a:moveTo>
                  <a:close/>
                </a:path>
                <a:path w="500379" h="2138045">
                  <a:moveTo>
                    <a:pt x="405849" y="1405576"/>
                  </a:moveTo>
                  <a:lnTo>
                    <a:pt x="379937" y="1405576"/>
                  </a:lnTo>
                  <a:lnTo>
                    <a:pt x="379981" y="1405784"/>
                  </a:lnTo>
                  <a:lnTo>
                    <a:pt x="387672" y="1443888"/>
                  </a:lnTo>
                  <a:lnTo>
                    <a:pt x="387642" y="1443724"/>
                  </a:lnTo>
                  <a:lnTo>
                    <a:pt x="413475" y="1443724"/>
                  </a:lnTo>
                  <a:lnTo>
                    <a:pt x="412596" y="1438990"/>
                  </a:lnTo>
                  <a:lnTo>
                    <a:pt x="405849" y="1405576"/>
                  </a:lnTo>
                  <a:close/>
                </a:path>
                <a:path w="500379" h="2138045">
                  <a:moveTo>
                    <a:pt x="379951" y="1405647"/>
                  </a:moveTo>
                  <a:lnTo>
                    <a:pt x="379979" y="1405784"/>
                  </a:lnTo>
                  <a:lnTo>
                    <a:pt x="379951" y="1405647"/>
                  </a:lnTo>
                  <a:close/>
                </a:path>
                <a:path w="500379" h="2138045">
                  <a:moveTo>
                    <a:pt x="397914" y="1369006"/>
                  </a:moveTo>
                  <a:lnTo>
                    <a:pt x="371910" y="1369006"/>
                  </a:lnTo>
                  <a:lnTo>
                    <a:pt x="371961" y="1369231"/>
                  </a:lnTo>
                  <a:lnTo>
                    <a:pt x="379951" y="1405647"/>
                  </a:lnTo>
                  <a:lnTo>
                    <a:pt x="405849" y="1405576"/>
                  </a:lnTo>
                  <a:lnTo>
                    <a:pt x="404813" y="1400444"/>
                  </a:lnTo>
                  <a:lnTo>
                    <a:pt x="397914" y="1369006"/>
                  </a:lnTo>
                  <a:close/>
                </a:path>
                <a:path w="500379" h="2138045">
                  <a:moveTo>
                    <a:pt x="371943" y="1369154"/>
                  </a:moveTo>
                  <a:close/>
                </a:path>
                <a:path w="500379" h="2138045">
                  <a:moveTo>
                    <a:pt x="389694" y="1334117"/>
                  </a:moveTo>
                  <a:lnTo>
                    <a:pt x="363580" y="1334117"/>
                  </a:lnTo>
                  <a:lnTo>
                    <a:pt x="363642" y="1334363"/>
                  </a:lnTo>
                  <a:lnTo>
                    <a:pt x="371943" y="1369154"/>
                  </a:lnTo>
                  <a:lnTo>
                    <a:pt x="371910" y="1369006"/>
                  </a:lnTo>
                  <a:lnTo>
                    <a:pt x="397914" y="1369006"/>
                  </a:lnTo>
                  <a:lnTo>
                    <a:pt x="396694" y="1363447"/>
                  </a:lnTo>
                  <a:lnTo>
                    <a:pt x="389694" y="1334117"/>
                  </a:lnTo>
                  <a:close/>
                </a:path>
                <a:path w="500379" h="2138045">
                  <a:moveTo>
                    <a:pt x="363600" y="1334202"/>
                  </a:moveTo>
                  <a:lnTo>
                    <a:pt x="363639" y="1334363"/>
                  </a:lnTo>
                  <a:lnTo>
                    <a:pt x="363600" y="1334202"/>
                  </a:lnTo>
                  <a:close/>
                </a:path>
                <a:path w="500379" h="2138045">
                  <a:moveTo>
                    <a:pt x="381218" y="1301010"/>
                  </a:moveTo>
                  <a:lnTo>
                    <a:pt x="354973" y="1301010"/>
                  </a:lnTo>
                  <a:lnTo>
                    <a:pt x="355047" y="1301282"/>
                  </a:lnTo>
                  <a:lnTo>
                    <a:pt x="363600" y="1334202"/>
                  </a:lnTo>
                  <a:lnTo>
                    <a:pt x="389694" y="1334117"/>
                  </a:lnTo>
                  <a:lnTo>
                    <a:pt x="388258" y="1328097"/>
                  </a:lnTo>
                  <a:lnTo>
                    <a:pt x="381218" y="1301010"/>
                  </a:lnTo>
                  <a:close/>
                </a:path>
                <a:path w="500379" h="2138045">
                  <a:moveTo>
                    <a:pt x="355011" y="1301156"/>
                  </a:moveTo>
                  <a:close/>
                </a:path>
                <a:path w="500379" h="2138045">
                  <a:moveTo>
                    <a:pt x="372513" y="1269787"/>
                  </a:moveTo>
                  <a:lnTo>
                    <a:pt x="346110" y="1269787"/>
                  </a:lnTo>
                  <a:lnTo>
                    <a:pt x="346201" y="1270092"/>
                  </a:lnTo>
                  <a:lnTo>
                    <a:pt x="355011" y="1301156"/>
                  </a:lnTo>
                  <a:lnTo>
                    <a:pt x="354973" y="1301010"/>
                  </a:lnTo>
                  <a:lnTo>
                    <a:pt x="381218" y="1301010"/>
                  </a:lnTo>
                  <a:lnTo>
                    <a:pt x="379521" y="1294484"/>
                  </a:lnTo>
                  <a:lnTo>
                    <a:pt x="372513" y="1269787"/>
                  </a:lnTo>
                  <a:close/>
                </a:path>
                <a:path w="500379" h="2138045">
                  <a:moveTo>
                    <a:pt x="346145" y="1269910"/>
                  </a:moveTo>
                  <a:lnTo>
                    <a:pt x="346197" y="1270092"/>
                  </a:lnTo>
                  <a:lnTo>
                    <a:pt x="346145" y="1269910"/>
                  </a:lnTo>
                  <a:close/>
                </a:path>
                <a:path w="500379" h="2138045">
                  <a:moveTo>
                    <a:pt x="363617" y="1240555"/>
                  </a:moveTo>
                  <a:lnTo>
                    <a:pt x="337017" y="1240555"/>
                  </a:lnTo>
                  <a:lnTo>
                    <a:pt x="337129" y="1240899"/>
                  </a:lnTo>
                  <a:lnTo>
                    <a:pt x="346145" y="1269910"/>
                  </a:lnTo>
                  <a:lnTo>
                    <a:pt x="372513" y="1269787"/>
                  </a:lnTo>
                  <a:lnTo>
                    <a:pt x="370503" y="1262702"/>
                  </a:lnTo>
                  <a:lnTo>
                    <a:pt x="363617" y="1240555"/>
                  </a:lnTo>
                  <a:close/>
                </a:path>
                <a:path w="500379" h="2138045">
                  <a:moveTo>
                    <a:pt x="337077" y="1240748"/>
                  </a:moveTo>
                  <a:lnTo>
                    <a:pt x="337124" y="1240899"/>
                  </a:lnTo>
                  <a:lnTo>
                    <a:pt x="337077" y="1240748"/>
                  </a:lnTo>
                  <a:close/>
                </a:path>
                <a:path w="500379" h="2138045">
                  <a:moveTo>
                    <a:pt x="354567" y="1213416"/>
                  </a:moveTo>
                  <a:lnTo>
                    <a:pt x="327719" y="1213416"/>
                  </a:lnTo>
                  <a:lnTo>
                    <a:pt x="327860" y="1213810"/>
                  </a:lnTo>
                  <a:lnTo>
                    <a:pt x="337077" y="1240748"/>
                  </a:lnTo>
                  <a:lnTo>
                    <a:pt x="337017" y="1240555"/>
                  </a:lnTo>
                  <a:lnTo>
                    <a:pt x="363617" y="1240555"/>
                  </a:lnTo>
                  <a:lnTo>
                    <a:pt x="361218" y="1232841"/>
                  </a:lnTo>
                  <a:lnTo>
                    <a:pt x="354567" y="1213416"/>
                  </a:lnTo>
                  <a:close/>
                </a:path>
                <a:path w="500379" h="2138045">
                  <a:moveTo>
                    <a:pt x="327797" y="1213644"/>
                  </a:moveTo>
                  <a:lnTo>
                    <a:pt x="327854" y="1213810"/>
                  </a:lnTo>
                  <a:lnTo>
                    <a:pt x="327797" y="1213644"/>
                  </a:lnTo>
                  <a:close/>
                </a:path>
                <a:path w="500379" h="2138045">
                  <a:moveTo>
                    <a:pt x="345413" y="1188481"/>
                  </a:moveTo>
                  <a:lnTo>
                    <a:pt x="318244" y="1188481"/>
                  </a:lnTo>
                  <a:lnTo>
                    <a:pt x="318428" y="1188938"/>
                  </a:lnTo>
                  <a:lnTo>
                    <a:pt x="327797" y="1213644"/>
                  </a:lnTo>
                  <a:lnTo>
                    <a:pt x="327719" y="1213416"/>
                  </a:lnTo>
                  <a:lnTo>
                    <a:pt x="354567" y="1213416"/>
                  </a:lnTo>
                  <a:lnTo>
                    <a:pt x="351682" y="1204989"/>
                  </a:lnTo>
                  <a:lnTo>
                    <a:pt x="345413" y="1188481"/>
                  </a:lnTo>
                  <a:close/>
                </a:path>
                <a:path w="500379" h="2138045">
                  <a:moveTo>
                    <a:pt x="318328" y="1188703"/>
                  </a:moveTo>
                  <a:lnTo>
                    <a:pt x="318417" y="1188938"/>
                  </a:lnTo>
                  <a:lnTo>
                    <a:pt x="318328" y="1188703"/>
                  </a:lnTo>
                  <a:close/>
                </a:path>
                <a:path w="500379" h="2138045">
                  <a:moveTo>
                    <a:pt x="336222" y="1165860"/>
                  </a:moveTo>
                  <a:lnTo>
                    <a:pt x="308626" y="1165860"/>
                  </a:lnTo>
                  <a:lnTo>
                    <a:pt x="308870" y="1166398"/>
                  </a:lnTo>
                  <a:lnTo>
                    <a:pt x="318328" y="1188703"/>
                  </a:lnTo>
                  <a:lnTo>
                    <a:pt x="318244" y="1188481"/>
                  </a:lnTo>
                  <a:lnTo>
                    <a:pt x="345413" y="1188481"/>
                  </a:lnTo>
                  <a:lnTo>
                    <a:pt x="341903" y="1179235"/>
                  </a:lnTo>
                  <a:lnTo>
                    <a:pt x="336222" y="1165860"/>
                  </a:lnTo>
                  <a:close/>
                </a:path>
                <a:path w="500379" h="2138045">
                  <a:moveTo>
                    <a:pt x="308740" y="1166128"/>
                  </a:moveTo>
                  <a:lnTo>
                    <a:pt x="308855" y="1166398"/>
                  </a:lnTo>
                  <a:lnTo>
                    <a:pt x="308740" y="1166128"/>
                  </a:lnTo>
                  <a:close/>
                </a:path>
                <a:path w="500379" h="2138045">
                  <a:moveTo>
                    <a:pt x="327086" y="1145668"/>
                  </a:moveTo>
                  <a:lnTo>
                    <a:pt x="298903" y="1145668"/>
                  </a:lnTo>
                  <a:lnTo>
                    <a:pt x="299236" y="1146312"/>
                  </a:lnTo>
                  <a:lnTo>
                    <a:pt x="308740" y="1166128"/>
                  </a:lnTo>
                  <a:lnTo>
                    <a:pt x="308626" y="1165860"/>
                  </a:lnTo>
                  <a:lnTo>
                    <a:pt x="336222" y="1165860"/>
                  </a:lnTo>
                  <a:lnTo>
                    <a:pt x="331890" y="1155658"/>
                  </a:lnTo>
                  <a:lnTo>
                    <a:pt x="327086" y="1145668"/>
                  </a:lnTo>
                  <a:close/>
                </a:path>
                <a:path w="500379" h="2138045">
                  <a:moveTo>
                    <a:pt x="299058" y="1145991"/>
                  </a:moveTo>
                  <a:lnTo>
                    <a:pt x="299212" y="1146312"/>
                  </a:lnTo>
                  <a:lnTo>
                    <a:pt x="299058" y="1145991"/>
                  </a:lnTo>
                  <a:close/>
                </a:path>
                <a:path w="500379" h="2138045">
                  <a:moveTo>
                    <a:pt x="318149" y="1128027"/>
                  </a:moveTo>
                  <a:lnTo>
                    <a:pt x="289124" y="1128027"/>
                  </a:lnTo>
                  <a:lnTo>
                    <a:pt x="289591" y="1128805"/>
                  </a:lnTo>
                  <a:lnTo>
                    <a:pt x="299058" y="1145991"/>
                  </a:lnTo>
                  <a:lnTo>
                    <a:pt x="298903" y="1145668"/>
                  </a:lnTo>
                  <a:lnTo>
                    <a:pt x="327086" y="1145668"/>
                  </a:lnTo>
                  <a:lnTo>
                    <a:pt x="321637" y="1134336"/>
                  </a:lnTo>
                  <a:lnTo>
                    <a:pt x="318149" y="1128027"/>
                  </a:lnTo>
                  <a:close/>
                </a:path>
                <a:path w="500379" h="2138045">
                  <a:moveTo>
                    <a:pt x="289340" y="1128419"/>
                  </a:moveTo>
                  <a:lnTo>
                    <a:pt x="289554" y="1128805"/>
                  </a:lnTo>
                  <a:lnTo>
                    <a:pt x="289340" y="1128419"/>
                  </a:lnTo>
                  <a:close/>
                </a:path>
                <a:path w="500379" h="2138045">
                  <a:moveTo>
                    <a:pt x="289124" y="1128027"/>
                  </a:moveTo>
                  <a:lnTo>
                    <a:pt x="289340" y="1128419"/>
                  </a:lnTo>
                  <a:lnTo>
                    <a:pt x="289591" y="1128805"/>
                  </a:lnTo>
                  <a:lnTo>
                    <a:pt x="289124" y="1128027"/>
                  </a:lnTo>
                  <a:close/>
                </a:path>
                <a:path w="500379" h="2138045">
                  <a:moveTo>
                    <a:pt x="309654" y="1113067"/>
                  </a:moveTo>
                  <a:lnTo>
                    <a:pt x="279356" y="1113067"/>
                  </a:lnTo>
                  <a:lnTo>
                    <a:pt x="280035" y="1114012"/>
                  </a:lnTo>
                  <a:lnTo>
                    <a:pt x="289340" y="1128419"/>
                  </a:lnTo>
                  <a:lnTo>
                    <a:pt x="289124" y="1128027"/>
                  </a:lnTo>
                  <a:lnTo>
                    <a:pt x="318149" y="1128027"/>
                  </a:lnTo>
                  <a:lnTo>
                    <a:pt x="311132" y="1115339"/>
                  </a:lnTo>
                  <a:lnTo>
                    <a:pt x="309654" y="1113067"/>
                  </a:lnTo>
                  <a:close/>
                </a:path>
                <a:path w="500379" h="2138045">
                  <a:moveTo>
                    <a:pt x="279673" y="1113553"/>
                  </a:moveTo>
                  <a:lnTo>
                    <a:pt x="279971" y="1114012"/>
                  </a:lnTo>
                  <a:lnTo>
                    <a:pt x="279673" y="1113553"/>
                  </a:lnTo>
                  <a:close/>
                </a:path>
                <a:path w="500379" h="2138045">
                  <a:moveTo>
                    <a:pt x="279356" y="1113067"/>
                  </a:moveTo>
                  <a:lnTo>
                    <a:pt x="279673" y="1113553"/>
                  </a:lnTo>
                  <a:lnTo>
                    <a:pt x="280035" y="1114012"/>
                  </a:lnTo>
                  <a:lnTo>
                    <a:pt x="279356" y="1113067"/>
                  </a:lnTo>
                  <a:close/>
                </a:path>
                <a:path w="500379" h="2138045">
                  <a:moveTo>
                    <a:pt x="301752" y="1100914"/>
                  </a:moveTo>
                  <a:lnTo>
                    <a:pt x="269697" y="1100914"/>
                  </a:lnTo>
                  <a:lnTo>
                    <a:pt x="270713" y="1102053"/>
                  </a:lnTo>
                  <a:lnTo>
                    <a:pt x="279673" y="1113553"/>
                  </a:lnTo>
                  <a:lnTo>
                    <a:pt x="279356" y="1113067"/>
                  </a:lnTo>
                  <a:lnTo>
                    <a:pt x="309654" y="1113067"/>
                  </a:lnTo>
                  <a:lnTo>
                    <a:pt x="301752" y="1100914"/>
                  </a:lnTo>
                  <a:close/>
                </a:path>
                <a:path w="500379" h="2138045">
                  <a:moveTo>
                    <a:pt x="270170" y="1101514"/>
                  </a:moveTo>
                  <a:lnTo>
                    <a:pt x="270596" y="1102053"/>
                  </a:lnTo>
                  <a:lnTo>
                    <a:pt x="270170" y="1101514"/>
                  </a:lnTo>
                  <a:close/>
                </a:path>
                <a:path w="500379" h="2138045">
                  <a:moveTo>
                    <a:pt x="269697" y="1100914"/>
                  </a:moveTo>
                  <a:lnTo>
                    <a:pt x="270170" y="1101514"/>
                  </a:lnTo>
                  <a:lnTo>
                    <a:pt x="270713" y="1102053"/>
                  </a:lnTo>
                  <a:lnTo>
                    <a:pt x="269697" y="1100914"/>
                  </a:lnTo>
                  <a:close/>
                </a:path>
                <a:path w="500379" h="2138045">
                  <a:moveTo>
                    <a:pt x="261018" y="1092417"/>
                  </a:moveTo>
                  <a:lnTo>
                    <a:pt x="270170" y="1101514"/>
                  </a:lnTo>
                  <a:lnTo>
                    <a:pt x="269697" y="1100914"/>
                  </a:lnTo>
                  <a:lnTo>
                    <a:pt x="301752" y="1100914"/>
                  </a:lnTo>
                  <a:lnTo>
                    <a:pt x="300333" y="1098731"/>
                  </a:lnTo>
                  <a:lnTo>
                    <a:pt x="295816" y="1093008"/>
                  </a:lnTo>
                  <a:lnTo>
                    <a:pt x="261843" y="1093008"/>
                  </a:lnTo>
                  <a:lnTo>
                    <a:pt x="261018" y="1092417"/>
                  </a:lnTo>
                  <a:close/>
                </a:path>
                <a:path w="500379" h="2138045">
                  <a:moveTo>
                    <a:pt x="260294" y="1091697"/>
                  </a:moveTo>
                  <a:lnTo>
                    <a:pt x="261018" y="1092417"/>
                  </a:lnTo>
                  <a:lnTo>
                    <a:pt x="261843" y="1093008"/>
                  </a:lnTo>
                  <a:lnTo>
                    <a:pt x="260294" y="1091697"/>
                  </a:lnTo>
                  <a:close/>
                </a:path>
                <a:path w="500379" h="2138045">
                  <a:moveTo>
                    <a:pt x="294780" y="1091697"/>
                  </a:moveTo>
                  <a:lnTo>
                    <a:pt x="260294" y="1091697"/>
                  </a:lnTo>
                  <a:lnTo>
                    <a:pt x="261843" y="1093008"/>
                  </a:lnTo>
                  <a:lnTo>
                    <a:pt x="295816" y="1093008"/>
                  </a:lnTo>
                  <a:lnTo>
                    <a:pt x="294780" y="1091697"/>
                  </a:lnTo>
                  <a:close/>
                </a:path>
                <a:path w="500379" h="2138045">
                  <a:moveTo>
                    <a:pt x="252458" y="1086277"/>
                  </a:moveTo>
                  <a:lnTo>
                    <a:pt x="261018" y="1092417"/>
                  </a:lnTo>
                  <a:lnTo>
                    <a:pt x="260294" y="1091697"/>
                  </a:lnTo>
                  <a:lnTo>
                    <a:pt x="294780" y="1091697"/>
                  </a:lnTo>
                  <a:lnTo>
                    <a:pt x="290927" y="1086815"/>
                  </a:lnTo>
                  <a:lnTo>
                    <a:pt x="253693" y="1086815"/>
                  </a:lnTo>
                  <a:lnTo>
                    <a:pt x="252458" y="1086277"/>
                  </a:lnTo>
                  <a:close/>
                </a:path>
                <a:path w="500379" h="2138045">
                  <a:moveTo>
                    <a:pt x="251362" y="1085490"/>
                  </a:moveTo>
                  <a:lnTo>
                    <a:pt x="252458" y="1086277"/>
                  </a:lnTo>
                  <a:lnTo>
                    <a:pt x="253693" y="1086815"/>
                  </a:lnTo>
                  <a:lnTo>
                    <a:pt x="251362" y="1085490"/>
                  </a:lnTo>
                  <a:close/>
                </a:path>
                <a:path w="500379" h="2138045">
                  <a:moveTo>
                    <a:pt x="289881" y="1085490"/>
                  </a:moveTo>
                  <a:lnTo>
                    <a:pt x="251362" y="1085490"/>
                  </a:lnTo>
                  <a:lnTo>
                    <a:pt x="253693" y="1086815"/>
                  </a:lnTo>
                  <a:lnTo>
                    <a:pt x="290927" y="1086815"/>
                  </a:lnTo>
                  <a:lnTo>
                    <a:pt x="289881" y="1085490"/>
                  </a:lnTo>
                  <a:close/>
                </a:path>
                <a:path w="500379" h="2138045">
                  <a:moveTo>
                    <a:pt x="244719" y="1082906"/>
                  </a:moveTo>
                  <a:lnTo>
                    <a:pt x="252458" y="1086277"/>
                  </a:lnTo>
                  <a:lnTo>
                    <a:pt x="251362" y="1085490"/>
                  </a:lnTo>
                  <a:lnTo>
                    <a:pt x="289881" y="1085490"/>
                  </a:lnTo>
                  <a:lnTo>
                    <a:pt x="289161" y="1084577"/>
                  </a:lnTo>
                  <a:lnTo>
                    <a:pt x="287727" y="1083152"/>
                  </a:lnTo>
                  <a:lnTo>
                    <a:pt x="246395" y="1083152"/>
                  </a:lnTo>
                  <a:lnTo>
                    <a:pt x="244719" y="1082906"/>
                  </a:lnTo>
                  <a:close/>
                </a:path>
                <a:path w="500379" h="2138045">
                  <a:moveTo>
                    <a:pt x="243170" y="1082231"/>
                  </a:moveTo>
                  <a:lnTo>
                    <a:pt x="244719" y="1082906"/>
                  </a:lnTo>
                  <a:lnTo>
                    <a:pt x="246395" y="1083152"/>
                  </a:lnTo>
                  <a:lnTo>
                    <a:pt x="243170" y="1082231"/>
                  </a:lnTo>
                  <a:close/>
                </a:path>
                <a:path w="500379" h="2138045">
                  <a:moveTo>
                    <a:pt x="286801" y="1082231"/>
                  </a:moveTo>
                  <a:lnTo>
                    <a:pt x="243170" y="1082231"/>
                  </a:lnTo>
                  <a:lnTo>
                    <a:pt x="246395" y="1083152"/>
                  </a:lnTo>
                  <a:lnTo>
                    <a:pt x="287727" y="1083152"/>
                  </a:lnTo>
                  <a:lnTo>
                    <a:pt x="286801" y="1082231"/>
                  </a:lnTo>
                  <a:close/>
                </a:path>
                <a:path w="500379" h="2138045">
                  <a:moveTo>
                    <a:pt x="25397" y="0"/>
                  </a:moveTo>
                  <a:lnTo>
                    <a:pt x="0" y="327"/>
                  </a:lnTo>
                  <a:lnTo>
                    <a:pt x="1292" y="100562"/>
                  </a:lnTo>
                  <a:lnTo>
                    <a:pt x="5067" y="200168"/>
                  </a:lnTo>
                  <a:lnTo>
                    <a:pt x="11155" y="298201"/>
                  </a:lnTo>
                  <a:lnTo>
                    <a:pt x="19394" y="393882"/>
                  </a:lnTo>
                  <a:lnTo>
                    <a:pt x="29613" y="486401"/>
                  </a:lnTo>
                  <a:lnTo>
                    <a:pt x="35425" y="531305"/>
                  </a:lnTo>
                  <a:lnTo>
                    <a:pt x="41666" y="575097"/>
                  </a:lnTo>
                  <a:lnTo>
                    <a:pt x="48322" y="617724"/>
                  </a:lnTo>
                  <a:lnTo>
                    <a:pt x="55373" y="659085"/>
                  </a:lnTo>
                  <a:lnTo>
                    <a:pt x="62801" y="699086"/>
                  </a:lnTo>
                  <a:lnTo>
                    <a:pt x="70584" y="737633"/>
                  </a:lnTo>
                  <a:lnTo>
                    <a:pt x="87139" y="809980"/>
                  </a:lnTo>
                  <a:lnTo>
                    <a:pt x="104894" y="875375"/>
                  </a:lnTo>
                  <a:lnTo>
                    <a:pt x="123715" y="933086"/>
                  </a:lnTo>
                  <a:lnTo>
                    <a:pt x="143507" y="982418"/>
                  </a:lnTo>
                  <a:lnTo>
                    <a:pt x="164264" y="1022738"/>
                  </a:lnTo>
                  <a:lnTo>
                    <a:pt x="197920" y="1065113"/>
                  </a:lnTo>
                  <a:lnTo>
                    <a:pt x="244719" y="1082906"/>
                  </a:lnTo>
                  <a:lnTo>
                    <a:pt x="243170" y="1082231"/>
                  </a:lnTo>
                  <a:lnTo>
                    <a:pt x="286801" y="1082231"/>
                  </a:lnTo>
                  <a:lnTo>
                    <a:pt x="277477" y="1072964"/>
                  </a:lnTo>
                  <a:lnTo>
                    <a:pt x="265071" y="1064065"/>
                  </a:lnTo>
                  <a:lnTo>
                    <a:pt x="251762" y="1058269"/>
                  </a:lnTo>
                  <a:lnTo>
                    <a:pt x="235274" y="1055846"/>
                  </a:lnTo>
                  <a:lnTo>
                    <a:pt x="232225" y="1055846"/>
                  </a:lnTo>
                  <a:lnTo>
                    <a:pt x="229001" y="1054924"/>
                  </a:lnTo>
                  <a:lnTo>
                    <a:pt x="230109" y="1054924"/>
                  </a:lnTo>
                  <a:lnTo>
                    <a:pt x="224741" y="1052586"/>
                  </a:lnTo>
                  <a:lnTo>
                    <a:pt x="224034" y="1052586"/>
                  </a:lnTo>
                  <a:lnTo>
                    <a:pt x="221703" y="1051262"/>
                  </a:lnTo>
                  <a:lnTo>
                    <a:pt x="222189" y="1051262"/>
                  </a:lnTo>
                  <a:lnTo>
                    <a:pt x="215381" y="1046379"/>
                  </a:lnTo>
                  <a:lnTo>
                    <a:pt x="215103" y="1046379"/>
                  </a:lnTo>
                  <a:lnTo>
                    <a:pt x="213553" y="1045067"/>
                  </a:lnTo>
                  <a:lnTo>
                    <a:pt x="213783" y="1045067"/>
                  </a:lnTo>
                  <a:lnTo>
                    <a:pt x="205829" y="1037162"/>
                  </a:lnTo>
                  <a:lnTo>
                    <a:pt x="205699" y="1037162"/>
                  </a:lnTo>
                  <a:lnTo>
                    <a:pt x="204683" y="1036022"/>
                  </a:lnTo>
                  <a:lnTo>
                    <a:pt x="196108" y="1025010"/>
                  </a:lnTo>
                  <a:lnTo>
                    <a:pt x="195362" y="1024065"/>
                  </a:lnTo>
                  <a:lnTo>
                    <a:pt x="186311" y="1010048"/>
                  </a:lnTo>
                  <a:lnTo>
                    <a:pt x="185806" y="1009271"/>
                  </a:lnTo>
                  <a:lnTo>
                    <a:pt x="176517" y="992408"/>
                  </a:lnTo>
                  <a:lnTo>
                    <a:pt x="176161" y="991765"/>
                  </a:lnTo>
                  <a:lnTo>
                    <a:pt x="166786" y="972218"/>
                  </a:lnTo>
                  <a:lnTo>
                    <a:pt x="157052" y="949346"/>
                  </a:lnTo>
                  <a:lnTo>
                    <a:pt x="138273" y="897178"/>
                  </a:lnTo>
                  <a:lnTo>
                    <a:pt x="120353" y="836795"/>
                  </a:lnTo>
                  <a:lnTo>
                    <a:pt x="103437" y="768845"/>
                  </a:lnTo>
                  <a:lnTo>
                    <a:pt x="87719" y="694157"/>
                  </a:lnTo>
                  <a:lnTo>
                    <a:pt x="80365" y="654540"/>
                  </a:lnTo>
                  <a:lnTo>
                    <a:pt x="73377" y="613542"/>
                  </a:lnTo>
                  <a:lnTo>
                    <a:pt x="66775" y="571263"/>
                  </a:lnTo>
                  <a:lnTo>
                    <a:pt x="60583" y="527801"/>
                  </a:lnTo>
                  <a:lnTo>
                    <a:pt x="54821" y="483259"/>
                  </a:lnTo>
                  <a:lnTo>
                    <a:pt x="44661" y="391246"/>
                  </a:lnTo>
                  <a:lnTo>
                    <a:pt x="36478" y="296172"/>
                  </a:lnTo>
                  <a:lnTo>
                    <a:pt x="30431" y="198746"/>
                  </a:lnTo>
                  <a:lnTo>
                    <a:pt x="26683" y="99759"/>
                  </a:lnTo>
                  <a:lnTo>
                    <a:pt x="25397" y="0"/>
                  </a:lnTo>
                  <a:close/>
                </a:path>
                <a:path w="500379" h="2138045">
                  <a:moveTo>
                    <a:pt x="229001" y="1054924"/>
                  </a:moveTo>
                  <a:lnTo>
                    <a:pt x="232225" y="1055846"/>
                  </a:lnTo>
                  <a:lnTo>
                    <a:pt x="230673" y="1055169"/>
                  </a:lnTo>
                  <a:lnTo>
                    <a:pt x="229001" y="1054924"/>
                  </a:lnTo>
                  <a:close/>
                </a:path>
                <a:path w="500379" h="2138045">
                  <a:moveTo>
                    <a:pt x="230673" y="1055169"/>
                  </a:moveTo>
                  <a:lnTo>
                    <a:pt x="232225" y="1055846"/>
                  </a:lnTo>
                  <a:lnTo>
                    <a:pt x="235274" y="1055846"/>
                  </a:lnTo>
                  <a:lnTo>
                    <a:pt x="230673" y="1055169"/>
                  </a:lnTo>
                  <a:close/>
                </a:path>
                <a:path w="500379" h="2138045">
                  <a:moveTo>
                    <a:pt x="230109" y="1054924"/>
                  </a:moveTo>
                  <a:lnTo>
                    <a:pt x="229001" y="1054924"/>
                  </a:lnTo>
                  <a:lnTo>
                    <a:pt x="230673" y="1055169"/>
                  </a:lnTo>
                  <a:lnTo>
                    <a:pt x="230109" y="1054924"/>
                  </a:lnTo>
                  <a:close/>
                </a:path>
                <a:path w="500379" h="2138045">
                  <a:moveTo>
                    <a:pt x="221703" y="1051262"/>
                  </a:moveTo>
                  <a:lnTo>
                    <a:pt x="224034" y="1052586"/>
                  </a:lnTo>
                  <a:lnTo>
                    <a:pt x="222940" y="1051801"/>
                  </a:lnTo>
                  <a:lnTo>
                    <a:pt x="221703" y="1051262"/>
                  </a:lnTo>
                  <a:close/>
                </a:path>
                <a:path w="500379" h="2138045">
                  <a:moveTo>
                    <a:pt x="222940" y="1051801"/>
                  </a:moveTo>
                  <a:lnTo>
                    <a:pt x="224034" y="1052586"/>
                  </a:lnTo>
                  <a:lnTo>
                    <a:pt x="224741" y="1052586"/>
                  </a:lnTo>
                  <a:lnTo>
                    <a:pt x="222940" y="1051801"/>
                  </a:lnTo>
                  <a:close/>
                </a:path>
                <a:path w="500379" h="2138045">
                  <a:moveTo>
                    <a:pt x="222189" y="1051262"/>
                  </a:moveTo>
                  <a:lnTo>
                    <a:pt x="221703" y="1051262"/>
                  </a:lnTo>
                  <a:lnTo>
                    <a:pt x="222940" y="1051801"/>
                  </a:lnTo>
                  <a:lnTo>
                    <a:pt x="222189" y="1051262"/>
                  </a:lnTo>
                  <a:close/>
                </a:path>
                <a:path w="500379" h="2138045">
                  <a:moveTo>
                    <a:pt x="213553" y="1045067"/>
                  </a:moveTo>
                  <a:lnTo>
                    <a:pt x="215103" y="1046379"/>
                  </a:lnTo>
                  <a:lnTo>
                    <a:pt x="214382" y="1045662"/>
                  </a:lnTo>
                  <a:lnTo>
                    <a:pt x="213553" y="1045067"/>
                  </a:lnTo>
                  <a:close/>
                </a:path>
                <a:path w="500379" h="2138045">
                  <a:moveTo>
                    <a:pt x="214382" y="1045662"/>
                  </a:moveTo>
                  <a:lnTo>
                    <a:pt x="215103" y="1046379"/>
                  </a:lnTo>
                  <a:lnTo>
                    <a:pt x="215381" y="1046379"/>
                  </a:lnTo>
                  <a:lnTo>
                    <a:pt x="214382" y="1045662"/>
                  </a:lnTo>
                  <a:close/>
                </a:path>
                <a:path w="500379" h="2138045">
                  <a:moveTo>
                    <a:pt x="213783" y="1045067"/>
                  </a:moveTo>
                  <a:lnTo>
                    <a:pt x="213553" y="1045067"/>
                  </a:lnTo>
                  <a:lnTo>
                    <a:pt x="214382" y="1045662"/>
                  </a:lnTo>
                  <a:lnTo>
                    <a:pt x="213783" y="1045067"/>
                  </a:lnTo>
                  <a:close/>
                </a:path>
                <a:path w="500379" h="2138045">
                  <a:moveTo>
                    <a:pt x="204683" y="1036022"/>
                  </a:moveTo>
                  <a:lnTo>
                    <a:pt x="205699" y="1037162"/>
                  </a:lnTo>
                  <a:lnTo>
                    <a:pt x="205225" y="1036561"/>
                  </a:lnTo>
                  <a:lnTo>
                    <a:pt x="204683" y="1036022"/>
                  </a:lnTo>
                  <a:close/>
                </a:path>
                <a:path w="500379" h="2138045">
                  <a:moveTo>
                    <a:pt x="205225" y="1036561"/>
                  </a:moveTo>
                  <a:lnTo>
                    <a:pt x="205699" y="1037162"/>
                  </a:lnTo>
                  <a:lnTo>
                    <a:pt x="205829" y="1037162"/>
                  </a:lnTo>
                  <a:lnTo>
                    <a:pt x="205225" y="1036561"/>
                  </a:lnTo>
                  <a:close/>
                </a:path>
                <a:path w="500379" h="2138045">
                  <a:moveTo>
                    <a:pt x="204800" y="1036022"/>
                  </a:moveTo>
                  <a:lnTo>
                    <a:pt x="205225" y="1036561"/>
                  </a:lnTo>
                  <a:lnTo>
                    <a:pt x="204800" y="1036022"/>
                  </a:lnTo>
                  <a:close/>
                </a:path>
                <a:path w="500379" h="2138045">
                  <a:moveTo>
                    <a:pt x="195362" y="1024065"/>
                  </a:moveTo>
                  <a:lnTo>
                    <a:pt x="196041" y="1025010"/>
                  </a:lnTo>
                  <a:lnTo>
                    <a:pt x="195724" y="1024524"/>
                  </a:lnTo>
                  <a:lnTo>
                    <a:pt x="195362" y="1024065"/>
                  </a:lnTo>
                  <a:close/>
                </a:path>
                <a:path w="500379" h="2138045">
                  <a:moveTo>
                    <a:pt x="195724" y="1024524"/>
                  </a:moveTo>
                  <a:lnTo>
                    <a:pt x="196041" y="1025010"/>
                  </a:lnTo>
                  <a:lnTo>
                    <a:pt x="195724" y="1024524"/>
                  </a:lnTo>
                  <a:close/>
                </a:path>
                <a:path w="500379" h="2138045">
                  <a:moveTo>
                    <a:pt x="195426" y="1024065"/>
                  </a:moveTo>
                  <a:lnTo>
                    <a:pt x="195724" y="1024524"/>
                  </a:lnTo>
                  <a:lnTo>
                    <a:pt x="195426" y="1024065"/>
                  </a:lnTo>
                  <a:close/>
                </a:path>
                <a:path w="500379" h="2138045">
                  <a:moveTo>
                    <a:pt x="185806" y="1009271"/>
                  </a:moveTo>
                  <a:lnTo>
                    <a:pt x="186273" y="1010048"/>
                  </a:lnTo>
                  <a:lnTo>
                    <a:pt x="186056" y="1009657"/>
                  </a:lnTo>
                  <a:lnTo>
                    <a:pt x="185806" y="1009271"/>
                  </a:lnTo>
                  <a:close/>
                </a:path>
                <a:path w="500379" h="2138045">
                  <a:moveTo>
                    <a:pt x="186056" y="1009657"/>
                  </a:moveTo>
                  <a:lnTo>
                    <a:pt x="186273" y="1010048"/>
                  </a:lnTo>
                  <a:lnTo>
                    <a:pt x="186056" y="1009657"/>
                  </a:lnTo>
                  <a:close/>
                </a:path>
                <a:path w="500379" h="2138045">
                  <a:moveTo>
                    <a:pt x="185843" y="1009271"/>
                  </a:moveTo>
                  <a:lnTo>
                    <a:pt x="186056" y="1009657"/>
                  </a:lnTo>
                  <a:lnTo>
                    <a:pt x="185843" y="1009271"/>
                  </a:lnTo>
                  <a:close/>
                </a:path>
                <a:path w="500379" h="2138045">
                  <a:moveTo>
                    <a:pt x="176343" y="992094"/>
                  </a:moveTo>
                  <a:lnTo>
                    <a:pt x="176494" y="992408"/>
                  </a:lnTo>
                  <a:lnTo>
                    <a:pt x="176343" y="992094"/>
                  </a:lnTo>
                  <a:close/>
                </a:path>
                <a:path w="500379" h="2138045">
                  <a:moveTo>
                    <a:pt x="176185" y="991765"/>
                  </a:moveTo>
                  <a:lnTo>
                    <a:pt x="176343" y="992094"/>
                  </a:lnTo>
                  <a:lnTo>
                    <a:pt x="176185" y="991765"/>
                  </a:lnTo>
                  <a:close/>
                </a:path>
                <a:path w="500379" h="2138045">
                  <a:moveTo>
                    <a:pt x="166657" y="971949"/>
                  </a:moveTo>
                  <a:lnTo>
                    <a:pt x="166771" y="972218"/>
                  </a:lnTo>
                  <a:lnTo>
                    <a:pt x="166657" y="971949"/>
                  </a:lnTo>
                  <a:close/>
                </a:path>
                <a:path w="500379" h="2138045">
                  <a:moveTo>
                    <a:pt x="166542" y="971679"/>
                  </a:moveTo>
                  <a:lnTo>
                    <a:pt x="166657" y="971949"/>
                  </a:lnTo>
                  <a:lnTo>
                    <a:pt x="166542" y="971679"/>
                  </a:lnTo>
                  <a:close/>
                </a:path>
                <a:path w="500379" h="2138045">
                  <a:moveTo>
                    <a:pt x="157057" y="949346"/>
                  </a:moveTo>
                  <a:lnTo>
                    <a:pt x="157152" y="949596"/>
                  </a:lnTo>
                  <a:lnTo>
                    <a:pt x="157057" y="949346"/>
                  </a:lnTo>
                  <a:close/>
                </a:path>
                <a:path w="500379" h="2138045">
                  <a:moveTo>
                    <a:pt x="156978" y="949139"/>
                  </a:moveTo>
                  <a:lnTo>
                    <a:pt x="157057" y="949346"/>
                  </a:lnTo>
                  <a:lnTo>
                    <a:pt x="156978" y="949139"/>
                  </a:lnTo>
                  <a:close/>
                </a:path>
                <a:path w="500379" h="2138045">
                  <a:moveTo>
                    <a:pt x="147611" y="924466"/>
                  </a:moveTo>
                  <a:lnTo>
                    <a:pt x="147678" y="924660"/>
                  </a:lnTo>
                  <a:lnTo>
                    <a:pt x="147611" y="924466"/>
                  </a:lnTo>
                  <a:close/>
                </a:path>
                <a:path w="500379" h="2138045">
                  <a:moveTo>
                    <a:pt x="147543" y="924266"/>
                  </a:moveTo>
                  <a:lnTo>
                    <a:pt x="147611" y="924466"/>
                  </a:lnTo>
                  <a:lnTo>
                    <a:pt x="147543" y="924266"/>
                  </a:lnTo>
                  <a:close/>
                </a:path>
                <a:path w="500379" h="2138045">
                  <a:moveTo>
                    <a:pt x="138337" y="897382"/>
                  </a:moveTo>
                  <a:lnTo>
                    <a:pt x="138380" y="897521"/>
                  </a:lnTo>
                  <a:lnTo>
                    <a:pt x="138337" y="897382"/>
                  </a:lnTo>
                  <a:close/>
                </a:path>
                <a:path w="500379" h="2138045">
                  <a:moveTo>
                    <a:pt x="138273" y="897178"/>
                  </a:moveTo>
                  <a:lnTo>
                    <a:pt x="138337" y="897382"/>
                  </a:lnTo>
                  <a:lnTo>
                    <a:pt x="138273" y="897178"/>
                  </a:lnTo>
                  <a:close/>
                </a:path>
                <a:path w="500379" h="2138045">
                  <a:moveTo>
                    <a:pt x="129242" y="868134"/>
                  </a:moveTo>
                  <a:lnTo>
                    <a:pt x="129286" y="868288"/>
                  </a:lnTo>
                  <a:lnTo>
                    <a:pt x="129242" y="868134"/>
                  </a:lnTo>
                  <a:close/>
                </a:path>
                <a:path w="500379" h="2138045">
                  <a:moveTo>
                    <a:pt x="129199" y="867985"/>
                  </a:moveTo>
                  <a:lnTo>
                    <a:pt x="129242" y="868134"/>
                  </a:lnTo>
                  <a:lnTo>
                    <a:pt x="129199" y="867985"/>
                  </a:lnTo>
                  <a:close/>
                </a:path>
                <a:path w="500379" h="2138045">
                  <a:moveTo>
                    <a:pt x="120386" y="836922"/>
                  </a:moveTo>
                  <a:lnTo>
                    <a:pt x="120423" y="837067"/>
                  </a:lnTo>
                  <a:lnTo>
                    <a:pt x="120386" y="836922"/>
                  </a:lnTo>
                  <a:close/>
                </a:path>
                <a:path w="500379" h="2138045">
                  <a:moveTo>
                    <a:pt x="120353" y="836795"/>
                  </a:moveTo>
                  <a:close/>
                </a:path>
                <a:path w="500379" h="2138045">
                  <a:moveTo>
                    <a:pt x="111781" y="803816"/>
                  </a:moveTo>
                  <a:lnTo>
                    <a:pt x="111815" y="803960"/>
                  </a:lnTo>
                  <a:lnTo>
                    <a:pt x="111781" y="803816"/>
                  </a:lnTo>
                  <a:close/>
                </a:path>
                <a:path w="500379" h="2138045">
                  <a:moveTo>
                    <a:pt x="111757" y="803714"/>
                  </a:moveTo>
                  <a:close/>
                </a:path>
                <a:path w="500379" h="2138045">
                  <a:moveTo>
                    <a:pt x="103451" y="768907"/>
                  </a:moveTo>
                  <a:lnTo>
                    <a:pt x="103487" y="769071"/>
                  </a:lnTo>
                  <a:lnTo>
                    <a:pt x="103451" y="768907"/>
                  </a:lnTo>
                  <a:close/>
                </a:path>
                <a:path w="500379" h="2138045">
                  <a:moveTo>
                    <a:pt x="103437" y="768845"/>
                  </a:moveTo>
                  <a:close/>
                </a:path>
                <a:path w="500379" h="2138045">
                  <a:moveTo>
                    <a:pt x="95430" y="732357"/>
                  </a:moveTo>
                  <a:lnTo>
                    <a:pt x="95459" y="732501"/>
                  </a:lnTo>
                  <a:lnTo>
                    <a:pt x="95430" y="732357"/>
                  </a:lnTo>
                  <a:close/>
                </a:path>
                <a:path w="500379" h="2138045">
                  <a:moveTo>
                    <a:pt x="95417" y="732293"/>
                  </a:moveTo>
                  <a:close/>
                </a:path>
                <a:path w="500379" h="2138045">
                  <a:moveTo>
                    <a:pt x="87742" y="694282"/>
                  </a:moveTo>
                  <a:close/>
                </a:path>
                <a:path w="500379" h="2138045">
                  <a:moveTo>
                    <a:pt x="87719" y="694157"/>
                  </a:moveTo>
                  <a:close/>
                </a:path>
                <a:path w="500379" h="2138045">
                  <a:moveTo>
                    <a:pt x="80384" y="654647"/>
                  </a:moveTo>
                  <a:close/>
                </a:path>
                <a:path w="500379" h="2138045">
                  <a:moveTo>
                    <a:pt x="80365" y="654540"/>
                  </a:moveTo>
                  <a:close/>
                </a:path>
                <a:path w="500379" h="2138045">
                  <a:moveTo>
                    <a:pt x="73397" y="613670"/>
                  </a:moveTo>
                  <a:close/>
                </a:path>
                <a:path w="500379" h="2138045">
                  <a:moveTo>
                    <a:pt x="73377" y="613542"/>
                  </a:moveTo>
                  <a:lnTo>
                    <a:pt x="73397" y="613670"/>
                  </a:lnTo>
                  <a:lnTo>
                    <a:pt x="73377" y="613542"/>
                  </a:lnTo>
                  <a:close/>
                </a:path>
                <a:path w="500379" h="2138045">
                  <a:moveTo>
                    <a:pt x="66778" y="571281"/>
                  </a:moveTo>
                  <a:lnTo>
                    <a:pt x="66799" y="571431"/>
                  </a:lnTo>
                  <a:lnTo>
                    <a:pt x="66778" y="571281"/>
                  </a:lnTo>
                  <a:close/>
                </a:path>
                <a:path w="500379" h="2138045">
                  <a:moveTo>
                    <a:pt x="66775" y="571263"/>
                  </a:moveTo>
                  <a:close/>
                </a:path>
                <a:path w="500379" h="2138045">
                  <a:moveTo>
                    <a:pt x="60588" y="527844"/>
                  </a:moveTo>
                  <a:close/>
                </a:path>
                <a:path w="500379" h="2138045">
                  <a:moveTo>
                    <a:pt x="60583" y="527801"/>
                  </a:moveTo>
                  <a:close/>
                </a:path>
                <a:path w="500379" h="2138045">
                  <a:moveTo>
                    <a:pt x="54832" y="483356"/>
                  </a:moveTo>
                  <a:lnTo>
                    <a:pt x="54847" y="483495"/>
                  </a:lnTo>
                  <a:lnTo>
                    <a:pt x="54832" y="483356"/>
                  </a:lnTo>
                  <a:close/>
                </a:path>
                <a:path w="500379" h="2138045">
                  <a:moveTo>
                    <a:pt x="54821" y="483259"/>
                  </a:moveTo>
                  <a:close/>
                </a:path>
                <a:path w="500379" h="2138045">
                  <a:moveTo>
                    <a:pt x="44671" y="391363"/>
                  </a:moveTo>
                  <a:lnTo>
                    <a:pt x="44687" y="391552"/>
                  </a:lnTo>
                  <a:lnTo>
                    <a:pt x="44671" y="391363"/>
                  </a:lnTo>
                  <a:close/>
                </a:path>
                <a:path w="500379" h="2138045">
                  <a:moveTo>
                    <a:pt x="44661" y="391246"/>
                  </a:moveTo>
                  <a:close/>
                </a:path>
                <a:path w="500379" h="2138045">
                  <a:moveTo>
                    <a:pt x="36485" y="296290"/>
                  </a:moveTo>
                  <a:lnTo>
                    <a:pt x="36497" y="296475"/>
                  </a:lnTo>
                  <a:lnTo>
                    <a:pt x="36485" y="296290"/>
                  </a:lnTo>
                  <a:close/>
                </a:path>
                <a:path w="500379" h="2138045">
                  <a:moveTo>
                    <a:pt x="36478" y="296172"/>
                  </a:moveTo>
                  <a:close/>
                </a:path>
                <a:path w="500379" h="2138045">
                  <a:moveTo>
                    <a:pt x="30437" y="198894"/>
                  </a:moveTo>
                  <a:lnTo>
                    <a:pt x="30443" y="199053"/>
                  </a:lnTo>
                  <a:lnTo>
                    <a:pt x="30437" y="198894"/>
                  </a:lnTo>
                  <a:close/>
                </a:path>
                <a:path w="500379" h="2138045">
                  <a:moveTo>
                    <a:pt x="30431" y="198746"/>
                  </a:moveTo>
                  <a:lnTo>
                    <a:pt x="30437" y="198894"/>
                  </a:lnTo>
                  <a:lnTo>
                    <a:pt x="30431" y="198746"/>
                  </a:lnTo>
                  <a:close/>
                </a:path>
                <a:path w="500379" h="2138045">
                  <a:moveTo>
                    <a:pt x="26685" y="99901"/>
                  </a:moveTo>
                  <a:lnTo>
                    <a:pt x="26687" y="100076"/>
                  </a:lnTo>
                  <a:lnTo>
                    <a:pt x="26685" y="99901"/>
                  </a:lnTo>
                  <a:close/>
                </a:path>
                <a:path w="500379" h="2138045">
                  <a:moveTo>
                    <a:pt x="26683" y="99759"/>
                  </a:moveTo>
                  <a:lnTo>
                    <a:pt x="26685" y="99901"/>
                  </a:lnTo>
                  <a:lnTo>
                    <a:pt x="26683" y="99759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043272" y="2112010"/>
            <a:ext cx="6771005" cy="3338195"/>
            <a:chOff x="4043272" y="2112010"/>
            <a:chExt cx="6771005" cy="3338195"/>
          </a:xfrm>
        </p:grpSpPr>
        <p:sp>
          <p:nvSpPr>
            <p:cNvPr id="14" name="object 14"/>
            <p:cNvSpPr/>
            <p:nvPr/>
          </p:nvSpPr>
          <p:spPr>
            <a:xfrm>
              <a:off x="4049622" y="2118360"/>
              <a:ext cx="900430" cy="274320"/>
            </a:xfrm>
            <a:custGeom>
              <a:avLst/>
              <a:gdLst/>
              <a:ahLst/>
              <a:cxnLst/>
              <a:rect l="l" t="t" r="r" b="b"/>
              <a:pathLst>
                <a:path w="900429" h="274319">
                  <a:moveTo>
                    <a:pt x="0" y="0"/>
                  </a:moveTo>
                  <a:lnTo>
                    <a:pt x="900000" y="0"/>
                  </a:lnTo>
                  <a:lnTo>
                    <a:pt x="900000" y="274320"/>
                  </a:lnTo>
                  <a:lnTo>
                    <a:pt x="0" y="2743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93520" y="2118360"/>
              <a:ext cx="900430" cy="274320"/>
            </a:xfrm>
            <a:custGeom>
              <a:avLst/>
              <a:gdLst/>
              <a:ahLst/>
              <a:cxnLst/>
              <a:rect l="l" t="t" r="r" b="b"/>
              <a:pathLst>
                <a:path w="900429" h="274319">
                  <a:moveTo>
                    <a:pt x="0" y="0"/>
                  </a:moveTo>
                  <a:lnTo>
                    <a:pt x="900000" y="0"/>
                  </a:lnTo>
                  <a:lnTo>
                    <a:pt x="900000" y="274320"/>
                  </a:lnTo>
                  <a:lnTo>
                    <a:pt x="0" y="2743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40862" y="2118360"/>
              <a:ext cx="900430" cy="274320"/>
            </a:xfrm>
            <a:custGeom>
              <a:avLst/>
              <a:gdLst/>
              <a:ahLst/>
              <a:cxnLst/>
              <a:rect l="l" t="t" r="r" b="b"/>
              <a:pathLst>
                <a:path w="900429" h="274319">
                  <a:moveTo>
                    <a:pt x="0" y="0"/>
                  </a:moveTo>
                  <a:lnTo>
                    <a:pt x="900000" y="0"/>
                  </a:lnTo>
                  <a:lnTo>
                    <a:pt x="900000" y="274320"/>
                  </a:lnTo>
                  <a:lnTo>
                    <a:pt x="0" y="2743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86922" y="2392171"/>
              <a:ext cx="6327140" cy="3058160"/>
            </a:xfrm>
            <a:custGeom>
              <a:avLst/>
              <a:gdLst/>
              <a:ahLst/>
              <a:cxnLst/>
              <a:rect l="l" t="t" r="r" b="b"/>
              <a:pathLst>
                <a:path w="6327140" h="3058160">
                  <a:moveTo>
                    <a:pt x="1250784" y="477520"/>
                  </a:moveTo>
                  <a:lnTo>
                    <a:pt x="1250594" y="477266"/>
                  </a:lnTo>
                  <a:lnTo>
                    <a:pt x="1250784" y="477520"/>
                  </a:lnTo>
                  <a:close/>
                </a:path>
                <a:path w="6327140" h="3058160">
                  <a:moveTo>
                    <a:pt x="1324825" y="564908"/>
                  </a:moveTo>
                  <a:lnTo>
                    <a:pt x="1324648" y="564718"/>
                  </a:lnTo>
                  <a:lnTo>
                    <a:pt x="1324825" y="564908"/>
                  </a:lnTo>
                  <a:close/>
                </a:path>
                <a:path w="6327140" h="3058160">
                  <a:moveTo>
                    <a:pt x="1365770" y="606958"/>
                  </a:moveTo>
                  <a:lnTo>
                    <a:pt x="1365592" y="606780"/>
                  </a:lnTo>
                  <a:lnTo>
                    <a:pt x="1365770" y="606958"/>
                  </a:lnTo>
                  <a:close/>
                </a:path>
                <a:path w="6327140" h="3058160">
                  <a:moveTo>
                    <a:pt x="1436408" y="2981134"/>
                  </a:moveTo>
                  <a:lnTo>
                    <a:pt x="1410728" y="2981541"/>
                  </a:lnTo>
                  <a:lnTo>
                    <a:pt x="1408252" y="2915272"/>
                  </a:lnTo>
                  <a:lnTo>
                    <a:pt x="1408214" y="2914129"/>
                  </a:lnTo>
                  <a:lnTo>
                    <a:pt x="1403438" y="2844457"/>
                  </a:lnTo>
                  <a:lnTo>
                    <a:pt x="1403311" y="2842552"/>
                  </a:lnTo>
                  <a:lnTo>
                    <a:pt x="1396796" y="2773984"/>
                  </a:lnTo>
                  <a:lnTo>
                    <a:pt x="1396555" y="2771419"/>
                  </a:lnTo>
                  <a:lnTo>
                    <a:pt x="1388414" y="2704084"/>
                  </a:lnTo>
                  <a:lnTo>
                    <a:pt x="1388021" y="2700871"/>
                  </a:lnTo>
                  <a:lnTo>
                    <a:pt x="1378331" y="2634856"/>
                  </a:lnTo>
                  <a:lnTo>
                    <a:pt x="1377772" y="2631008"/>
                  </a:lnTo>
                  <a:lnTo>
                    <a:pt x="1366621" y="2566479"/>
                  </a:lnTo>
                  <a:lnTo>
                    <a:pt x="1365846" y="2562009"/>
                  </a:lnTo>
                  <a:lnTo>
                    <a:pt x="1353350" y="2499080"/>
                  </a:lnTo>
                  <a:lnTo>
                    <a:pt x="1352346" y="2493975"/>
                  </a:lnTo>
                  <a:lnTo>
                    <a:pt x="1338580" y="2432799"/>
                  </a:lnTo>
                  <a:lnTo>
                    <a:pt x="1337297" y="2427071"/>
                  </a:lnTo>
                  <a:lnTo>
                    <a:pt x="1322387" y="2367775"/>
                  </a:lnTo>
                  <a:lnTo>
                    <a:pt x="1320787" y="2361412"/>
                  </a:lnTo>
                  <a:lnTo>
                    <a:pt x="1304823" y="2304148"/>
                  </a:lnTo>
                  <a:lnTo>
                    <a:pt x="1302867" y="2297163"/>
                  </a:lnTo>
                  <a:lnTo>
                    <a:pt x="1285951" y="2242070"/>
                  </a:lnTo>
                  <a:lnTo>
                    <a:pt x="1283614" y="2234450"/>
                  </a:lnTo>
                  <a:lnTo>
                    <a:pt x="1265859" y="2181669"/>
                  </a:lnTo>
                  <a:lnTo>
                    <a:pt x="1263078" y="2173401"/>
                  </a:lnTo>
                  <a:lnTo>
                    <a:pt x="1244587" y="2123097"/>
                  </a:lnTo>
                  <a:lnTo>
                    <a:pt x="1241310" y="2114169"/>
                  </a:lnTo>
                  <a:lnTo>
                    <a:pt x="1222235" y="2066493"/>
                  </a:lnTo>
                  <a:lnTo>
                    <a:pt x="1218399" y="2056892"/>
                  </a:lnTo>
                  <a:lnTo>
                    <a:pt x="1198867" y="2012010"/>
                  </a:lnTo>
                  <a:lnTo>
                    <a:pt x="1174559" y="1959775"/>
                  </a:lnTo>
                  <a:lnTo>
                    <a:pt x="1149388" y="1909927"/>
                  </a:lnTo>
                  <a:lnTo>
                    <a:pt x="1123429" y="1862620"/>
                  </a:lnTo>
                  <a:lnTo>
                    <a:pt x="1096797" y="1818005"/>
                  </a:lnTo>
                  <a:lnTo>
                    <a:pt x="1069581" y="1776196"/>
                  </a:lnTo>
                  <a:lnTo>
                    <a:pt x="1041895" y="1737372"/>
                  </a:lnTo>
                  <a:lnTo>
                    <a:pt x="1030579" y="1722031"/>
                  </a:lnTo>
                  <a:lnTo>
                    <a:pt x="1013904" y="1701647"/>
                  </a:lnTo>
                  <a:lnTo>
                    <a:pt x="1000518" y="1685290"/>
                  </a:lnTo>
                  <a:lnTo>
                    <a:pt x="985774" y="1669173"/>
                  </a:lnTo>
                  <a:lnTo>
                    <a:pt x="969810" y="1651723"/>
                  </a:lnTo>
                  <a:lnTo>
                    <a:pt x="938491" y="1621497"/>
                  </a:lnTo>
                  <a:lnTo>
                    <a:pt x="906614" y="1594751"/>
                  </a:lnTo>
                  <a:lnTo>
                    <a:pt x="903643" y="1592630"/>
                  </a:lnTo>
                  <a:lnTo>
                    <a:pt x="878255" y="1574507"/>
                  </a:lnTo>
                  <a:lnTo>
                    <a:pt x="874217" y="1571625"/>
                  </a:lnTo>
                  <a:lnTo>
                    <a:pt x="855789" y="1560791"/>
                  </a:lnTo>
                  <a:lnTo>
                    <a:pt x="854913" y="1560271"/>
                  </a:lnTo>
                  <a:lnTo>
                    <a:pt x="841324" y="1552282"/>
                  </a:lnTo>
                  <a:lnTo>
                    <a:pt x="837323" y="1550441"/>
                  </a:lnTo>
                  <a:lnTo>
                    <a:pt x="836460" y="1550035"/>
                  </a:lnTo>
                  <a:lnTo>
                    <a:pt x="823595" y="1544104"/>
                  </a:lnTo>
                  <a:lnTo>
                    <a:pt x="823112" y="1543888"/>
                  </a:lnTo>
                  <a:lnTo>
                    <a:pt x="807999" y="1536915"/>
                  </a:lnTo>
                  <a:lnTo>
                    <a:pt x="774293" y="1525701"/>
                  </a:lnTo>
                  <a:lnTo>
                    <a:pt x="740295" y="1518818"/>
                  </a:lnTo>
                  <a:lnTo>
                    <a:pt x="677748" y="1514551"/>
                  </a:lnTo>
                  <a:lnTo>
                    <a:pt x="675297" y="1514386"/>
                  </a:lnTo>
                  <a:lnTo>
                    <a:pt x="675017" y="1514335"/>
                  </a:lnTo>
                  <a:lnTo>
                    <a:pt x="645668" y="1508404"/>
                  </a:lnTo>
                  <a:lnTo>
                    <a:pt x="644448" y="1508150"/>
                  </a:lnTo>
                  <a:lnTo>
                    <a:pt x="643991" y="1507998"/>
                  </a:lnTo>
                  <a:lnTo>
                    <a:pt x="614438" y="1498168"/>
                  </a:lnTo>
                  <a:lnTo>
                    <a:pt x="613562" y="1497876"/>
                  </a:lnTo>
                  <a:lnTo>
                    <a:pt x="613079" y="1497647"/>
                  </a:lnTo>
                  <a:lnTo>
                    <a:pt x="583349" y="1483931"/>
                  </a:lnTo>
                  <a:lnTo>
                    <a:pt x="521601" y="1443913"/>
                  </a:lnTo>
                  <a:lnTo>
                    <a:pt x="521144" y="1443596"/>
                  </a:lnTo>
                  <a:lnTo>
                    <a:pt x="520801" y="1443304"/>
                  </a:lnTo>
                  <a:lnTo>
                    <a:pt x="491070" y="1418361"/>
                  </a:lnTo>
                  <a:lnTo>
                    <a:pt x="490715" y="1418056"/>
                  </a:lnTo>
                  <a:lnTo>
                    <a:pt x="490410" y="1417764"/>
                  </a:lnTo>
                  <a:lnTo>
                    <a:pt x="460895" y="1389278"/>
                  </a:lnTo>
                  <a:lnTo>
                    <a:pt x="460603" y="1388986"/>
                  </a:lnTo>
                  <a:lnTo>
                    <a:pt x="460857" y="1389278"/>
                  </a:lnTo>
                  <a:lnTo>
                    <a:pt x="460311" y="1388706"/>
                  </a:lnTo>
                  <a:lnTo>
                    <a:pt x="460603" y="1388986"/>
                  </a:lnTo>
                  <a:lnTo>
                    <a:pt x="460349" y="1388706"/>
                  </a:lnTo>
                  <a:lnTo>
                    <a:pt x="431139" y="1356804"/>
                  </a:lnTo>
                  <a:lnTo>
                    <a:pt x="430898" y="1356537"/>
                  </a:lnTo>
                  <a:lnTo>
                    <a:pt x="431114" y="1356804"/>
                  </a:lnTo>
                  <a:lnTo>
                    <a:pt x="430657" y="1356271"/>
                  </a:lnTo>
                  <a:lnTo>
                    <a:pt x="430898" y="1356537"/>
                  </a:lnTo>
                  <a:lnTo>
                    <a:pt x="430682" y="1356271"/>
                  </a:lnTo>
                  <a:lnTo>
                    <a:pt x="401891" y="1321079"/>
                  </a:lnTo>
                  <a:lnTo>
                    <a:pt x="401675" y="1320825"/>
                  </a:lnTo>
                  <a:lnTo>
                    <a:pt x="401866" y="1321079"/>
                  </a:lnTo>
                  <a:lnTo>
                    <a:pt x="401472" y="1320571"/>
                  </a:lnTo>
                  <a:lnTo>
                    <a:pt x="401675" y="1320825"/>
                  </a:lnTo>
                  <a:lnTo>
                    <a:pt x="401497" y="1320571"/>
                  </a:lnTo>
                  <a:lnTo>
                    <a:pt x="373214" y="1282242"/>
                  </a:lnTo>
                  <a:lnTo>
                    <a:pt x="372859" y="1281772"/>
                  </a:lnTo>
                  <a:lnTo>
                    <a:pt x="373037" y="1282001"/>
                  </a:lnTo>
                  <a:lnTo>
                    <a:pt x="372884" y="1281772"/>
                  </a:lnTo>
                  <a:lnTo>
                    <a:pt x="345186" y="1240447"/>
                  </a:lnTo>
                  <a:lnTo>
                    <a:pt x="345046" y="1240231"/>
                  </a:lnTo>
                  <a:lnTo>
                    <a:pt x="344906" y="1240002"/>
                  </a:lnTo>
                  <a:lnTo>
                    <a:pt x="317881" y="1195819"/>
                  </a:lnTo>
                  <a:lnTo>
                    <a:pt x="317754" y="1195603"/>
                  </a:lnTo>
                  <a:lnTo>
                    <a:pt x="317652" y="1195400"/>
                  </a:lnTo>
                  <a:lnTo>
                    <a:pt x="291388" y="1148511"/>
                  </a:lnTo>
                  <a:lnTo>
                    <a:pt x="291274" y="1148308"/>
                  </a:lnTo>
                  <a:lnTo>
                    <a:pt x="291172" y="1148118"/>
                  </a:lnTo>
                  <a:lnTo>
                    <a:pt x="265747" y="1098677"/>
                  </a:lnTo>
                  <a:lnTo>
                    <a:pt x="265658" y="1098511"/>
                  </a:lnTo>
                  <a:lnTo>
                    <a:pt x="265557" y="1098296"/>
                  </a:lnTo>
                  <a:lnTo>
                    <a:pt x="241033" y="1046429"/>
                  </a:lnTo>
                  <a:lnTo>
                    <a:pt x="240944" y="1046238"/>
                  </a:lnTo>
                  <a:lnTo>
                    <a:pt x="240868" y="1046073"/>
                  </a:lnTo>
                  <a:lnTo>
                    <a:pt x="217322" y="991946"/>
                  </a:lnTo>
                  <a:lnTo>
                    <a:pt x="217246" y="991768"/>
                  </a:lnTo>
                  <a:lnTo>
                    <a:pt x="217170" y="991590"/>
                  </a:lnTo>
                  <a:lnTo>
                    <a:pt x="194665" y="935342"/>
                  </a:lnTo>
                  <a:lnTo>
                    <a:pt x="194602" y="935164"/>
                  </a:lnTo>
                  <a:lnTo>
                    <a:pt x="194538" y="934999"/>
                  </a:lnTo>
                  <a:lnTo>
                    <a:pt x="173151" y="876769"/>
                  </a:lnTo>
                  <a:lnTo>
                    <a:pt x="173037" y="876439"/>
                  </a:lnTo>
                  <a:lnTo>
                    <a:pt x="152819" y="816381"/>
                  </a:lnTo>
                  <a:lnTo>
                    <a:pt x="152768" y="816229"/>
                  </a:lnTo>
                  <a:lnTo>
                    <a:pt x="152717" y="816051"/>
                  </a:lnTo>
                  <a:lnTo>
                    <a:pt x="133743" y="754291"/>
                  </a:lnTo>
                  <a:lnTo>
                    <a:pt x="133705" y="754151"/>
                  </a:lnTo>
                  <a:lnTo>
                    <a:pt x="133654" y="753973"/>
                  </a:lnTo>
                  <a:lnTo>
                    <a:pt x="116001" y="690676"/>
                  </a:lnTo>
                  <a:lnTo>
                    <a:pt x="115963" y="690524"/>
                  </a:lnTo>
                  <a:lnTo>
                    <a:pt x="115925" y="690359"/>
                  </a:lnTo>
                  <a:lnTo>
                    <a:pt x="99644" y="625640"/>
                  </a:lnTo>
                  <a:lnTo>
                    <a:pt x="99606" y="625475"/>
                  </a:lnTo>
                  <a:lnTo>
                    <a:pt x="99580" y="625335"/>
                  </a:lnTo>
                  <a:lnTo>
                    <a:pt x="84747" y="559358"/>
                  </a:lnTo>
                  <a:lnTo>
                    <a:pt x="84709" y="559206"/>
                  </a:lnTo>
                  <a:lnTo>
                    <a:pt x="84683" y="559054"/>
                  </a:lnTo>
                  <a:lnTo>
                    <a:pt x="71348" y="491959"/>
                  </a:lnTo>
                  <a:lnTo>
                    <a:pt x="71323" y="491820"/>
                  </a:lnTo>
                  <a:lnTo>
                    <a:pt x="71297" y="491642"/>
                  </a:lnTo>
                  <a:lnTo>
                    <a:pt x="59499" y="423265"/>
                  </a:lnTo>
                  <a:lnTo>
                    <a:pt x="49377" y="354368"/>
                  </a:lnTo>
                  <a:lnTo>
                    <a:pt x="49352" y="354177"/>
                  </a:lnTo>
                  <a:lnTo>
                    <a:pt x="49339" y="354037"/>
                  </a:lnTo>
                  <a:lnTo>
                    <a:pt x="40919" y="284454"/>
                  </a:lnTo>
                  <a:lnTo>
                    <a:pt x="40894" y="284314"/>
                  </a:lnTo>
                  <a:lnTo>
                    <a:pt x="40881" y="284124"/>
                  </a:lnTo>
                  <a:lnTo>
                    <a:pt x="34226" y="213995"/>
                  </a:lnTo>
                  <a:lnTo>
                    <a:pt x="34201" y="213652"/>
                  </a:lnTo>
                  <a:lnTo>
                    <a:pt x="29362" y="143116"/>
                  </a:lnTo>
                  <a:lnTo>
                    <a:pt x="29349" y="142913"/>
                  </a:lnTo>
                  <a:lnTo>
                    <a:pt x="29349" y="142773"/>
                  </a:lnTo>
                  <a:lnTo>
                    <a:pt x="26403" y="71970"/>
                  </a:lnTo>
                  <a:lnTo>
                    <a:pt x="26390" y="71805"/>
                  </a:lnTo>
                  <a:lnTo>
                    <a:pt x="26390" y="71615"/>
                  </a:lnTo>
                  <a:lnTo>
                    <a:pt x="25387" y="330"/>
                  </a:lnTo>
                  <a:lnTo>
                    <a:pt x="0" y="685"/>
                  </a:lnTo>
                  <a:lnTo>
                    <a:pt x="1003" y="72504"/>
                  </a:lnTo>
                  <a:lnTo>
                    <a:pt x="3987" y="144335"/>
                  </a:lnTo>
                  <a:lnTo>
                    <a:pt x="8890" y="215887"/>
                  </a:lnTo>
                  <a:lnTo>
                    <a:pt x="15646" y="287020"/>
                  </a:lnTo>
                  <a:lnTo>
                    <a:pt x="24180" y="357568"/>
                  </a:lnTo>
                  <a:lnTo>
                    <a:pt x="34429" y="427431"/>
                  </a:lnTo>
                  <a:lnTo>
                    <a:pt x="46355" y="496443"/>
                  </a:lnTo>
                  <a:lnTo>
                    <a:pt x="59855" y="564464"/>
                  </a:lnTo>
                  <a:lnTo>
                    <a:pt x="74904" y="631367"/>
                  </a:lnTo>
                  <a:lnTo>
                    <a:pt x="91414" y="697026"/>
                  </a:lnTo>
                  <a:lnTo>
                    <a:pt x="109321" y="761276"/>
                  </a:lnTo>
                  <a:lnTo>
                    <a:pt x="128587" y="823988"/>
                  </a:lnTo>
                  <a:lnTo>
                    <a:pt x="149123" y="885037"/>
                  </a:lnTo>
                  <a:lnTo>
                    <a:pt x="170891" y="944270"/>
                  </a:lnTo>
                  <a:lnTo>
                    <a:pt x="193802" y="1001547"/>
                  </a:lnTo>
                  <a:lnTo>
                    <a:pt x="217817" y="1056754"/>
                  </a:lnTo>
                  <a:lnTo>
                    <a:pt x="242862" y="1109726"/>
                  </a:lnTo>
                  <a:lnTo>
                    <a:pt x="268897" y="1160335"/>
                  </a:lnTo>
                  <a:lnTo>
                    <a:pt x="295833" y="1208443"/>
                  </a:lnTo>
                  <a:lnTo>
                    <a:pt x="323646" y="1253921"/>
                  </a:lnTo>
                  <a:lnTo>
                    <a:pt x="352259" y="1296619"/>
                  </a:lnTo>
                  <a:lnTo>
                    <a:pt x="381622" y="1336408"/>
                  </a:lnTo>
                  <a:lnTo>
                    <a:pt x="411670" y="1373149"/>
                  </a:lnTo>
                  <a:lnTo>
                    <a:pt x="442391" y="1406715"/>
                  </a:lnTo>
                  <a:lnTo>
                    <a:pt x="473710" y="1436941"/>
                  </a:lnTo>
                  <a:lnTo>
                    <a:pt x="505587" y="1463687"/>
                  </a:lnTo>
                  <a:lnTo>
                    <a:pt x="537984" y="1486814"/>
                  </a:lnTo>
                  <a:lnTo>
                    <a:pt x="570877" y="1506156"/>
                  </a:lnTo>
                  <a:lnTo>
                    <a:pt x="637908" y="1532750"/>
                  </a:lnTo>
                  <a:lnTo>
                    <a:pt x="736892" y="1544053"/>
                  </a:lnTo>
                  <a:lnTo>
                    <a:pt x="767753" y="1550289"/>
                  </a:lnTo>
                  <a:lnTo>
                    <a:pt x="829538" y="1574825"/>
                  </a:lnTo>
                  <a:lnTo>
                    <a:pt x="860767" y="1593240"/>
                  </a:lnTo>
                  <a:lnTo>
                    <a:pt x="891044" y="1614843"/>
                  </a:lnTo>
                  <a:lnTo>
                    <a:pt x="921486" y="1640382"/>
                  </a:lnTo>
                  <a:lnTo>
                    <a:pt x="951611" y="1669465"/>
                  </a:lnTo>
                  <a:lnTo>
                    <a:pt x="951852" y="1669732"/>
                  </a:lnTo>
                  <a:lnTo>
                    <a:pt x="981303" y="1701914"/>
                  </a:lnTo>
                  <a:lnTo>
                    <a:pt x="981519" y="1702168"/>
                  </a:lnTo>
                  <a:lnTo>
                    <a:pt x="1010526" y="1737626"/>
                  </a:lnTo>
                  <a:lnTo>
                    <a:pt x="1010704" y="1737868"/>
                  </a:lnTo>
                  <a:lnTo>
                    <a:pt x="1039164" y="1776437"/>
                  </a:lnTo>
                  <a:lnTo>
                    <a:pt x="1039317" y="1776666"/>
                  </a:lnTo>
                  <a:lnTo>
                    <a:pt x="1067155" y="1818233"/>
                  </a:lnTo>
                  <a:lnTo>
                    <a:pt x="1067295" y="1818449"/>
                  </a:lnTo>
                  <a:lnTo>
                    <a:pt x="1094422" y="1862810"/>
                  </a:lnTo>
                  <a:lnTo>
                    <a:pt x="1094549" y="1863039"/>
                  </a:lnTo>
                  <a:lnTo>
                    <a:pt x="1120927" y="1910130"/>
                  </a:lnTo>
                  <a:lnTo>
                    <a:pt x="1121029" y="1910321"/>
                  </a:lnTo>
                  <a:lnTo>
                    <a:pt x="1146530" y="1959927"/>
                  </a:lnTo>
                  <a:lnTo>
                    <a:pt x="1146632" y="1960143"/>
                  </a:lnTo>
                  <a:lnTo>
                    <a:pt x="1171244" y="2012188"/>
                  </a:lnTo>
                  <a:lnTo>
                    <a:pt x="1171333" y="2012365"/>
                  </a:lnTo>
                  <a:lnTo>
                    <a:pt x="1194955" y="2066671"/>
                  </a:lnTo>
                  <a:lnTo>
                    <a:pt x="1195019" y="2066848"/>
                  </a:lnTo>
                  <a:lnTo>
                    <a:pt x="1217599" y="2123275"/>
                  </a:lnTo>
                  <a:lnTo>
                    <a:pt x="1217663" y="2123440"/>
                  </a:lnTo>
                  <a:lnTo>
                    <a:pt x="1239113" y="2181847"/>
                  </a:lnTo>
                  <a:lnTo>
                    <a:pt x="1239164" y="2181999"/>
                  </a:lnTo>
                  <a:lnTo>
                    <a:pt x="1259420" y="2242197"/>
                  </a:lnTo>
                  <a:lnTo>
                    <a:pt x="1259484" y="2242388"/>
                  </a:lnTo>
                  <a:lnTo>
                    <a:pt x="1278445" y="2304148"/>
                  </a:lnTo>
                  <a:lnTo>
                    <a:pt x="1278496" y="2304313"/>
                  </a:lnTo>
                  <a:lnTo>
                    <a:pt x="1278534" y="2304465"/>
                  </a:lnTo>
                  <a:lnTo>
                    <a:pt x="1296225" y="2367902"/>
                  </a:lnTo>
                  <a:lnTo>
                    <a:pt x="1296276" y="2368080"/>
                  </a:lnTo>
                  <a:lnTo>
                    <a:pt x="1312583" y="2432926"/>
                  </a:lnTo>
                  <a:lnTo>
                    <a:pt x="1312621" y="2433104"/>
                  </a:lnTo>
                  <a:lnTo>
                    <a:pt x="1327454" y="2499080"/>
                  </a:lnTo>
                  <a:lnTo>
                    <a:pt x="1327492" y="2499233"/>
                  </a:lnTo>
                  <a:lnTo>
                    <a:pt x="1327518" y="2499385"/>
                  </a:lnTo>
                  <a:lnTo>
                    <a:pt x="1340878" y="2566670"/>
                  </a:lnTo>
                  <a:lnTo>
                    <a:pt x="1340904" y="2566797"/>
                  </a:lnTo>
                  <a:lnTo>
                    <a:pt x="1352677" y="2635008"/>
                  </a:lnTo>
                  <a:lnTo>
                    <a:pt x="1352702" y="2635173"/>
                  </a:lnTo>
                  <a:lnTo>
                    <a:pt x="1362824" y="2704084"/>
                  </a:lnTo>
                  <a:lnTo>
                    <a:pt x="1362849" y="2704261"/>
                  </a:lnTo>
                  <a:lnTo>
                    <a:pt x="1362862" y="2704401"/>
                  </a:lnTo>
                  <a:lnTo>
                    <a:pt x="1371295" y="2774137"/>
                  </a:lnTo>
                  <a:lnTo>
                    <a:pt x="1377988" y="2844635"/>
                  </a:lnTo>
                  <a:lnTo>
                    <a:pt x="1382839" y="2915450"/>
                  </a:lnTo>
                  <a:lnTo>
                    <a:pt x="1385328" y="2981947"/>
                  </a:lnTo>
                  <a:lnTo>
                    <a:pt x="1360220" y="2982341"/>
                  </a:lnTo>
                  <a:lnTo>
                    <a:pt x="1399501" y="3057931"/>
                  </a:lnTo>
                  <a:lnTo>
                    <a:pt x="1429791" y="2994914"/>
                  </a:lnTo>
                  <a:lnTo>
                    <a:pt x="1436408" y="2981134"/>
                  </a:lnTo>
                  <a:close/>
                </a:path>
                <a:path w="6327140" h="3058160">
                  <a:moveTo>
                    <a:pt x="1552651" y="761746"/>
                  </a:moveTo>
                  <a:lnTo>
                    <a:pt x="1552448" y="761606"/>
                  </a:lnTo>
                  <a:lnTo>
                    <a:pt x="1552651" y="761746"/>
                  </a:lnTo>
                  <a:close/>
                </a:path>
                <a:path w="6327140" h="3058160">
                  <a:moveTo>
                    <a:pt x="1658112" y="829665"/>
                  </a:moveTo>
                  <a:lnTo>
                    <a:pt x="1657921" y="829551"/>
                  </a:lnTo>
                  <a:lnTo>
                    <a:pt x="1658112" y="829665"/>
                  </a:lnTo>
                  <a:close/>
                </a:path>
                <a:path w="6327140" h="3058160">
                  <a:moveTo>
                    <a:pt x="1713407" y="860920"/>
                  </a:moveTo>
                  <a:lnTo>
                    <a:pt x="1713217" y="860818"/>
                  </a:lnTo>
                  <a:lnTo>
                    <a:pt x="1713407" y="860920"/>
                  </a:lnTo>
                  <a:close/>
                </a:path>
                <a:path w="6327140" h="3058160">
                  <a:moveTo>
                    <a:pt x="1887982" y="942644"/>
                  </a:moveTo>
                  <a:lnTo>
                    <a:pt x="1887804" y="942568"/>
                  </a:lnTo>
                  <a:lnTo>
                    <a:pt x="1887982" y="942644"/>
                  </a:lnTo>
                  <a:close/>
                </a:path>
                <a:path w="6327140" h="3058160">
                  <a:moveTo>
                    <a:pt x="2010333" y="986129"/>
                  </a:moveTo>
                  <a:lnTo>
                    <a:pt x="2010117" y="986066"/>
                  </a:lnTo>
                  <a:lnTo>
                    <a:pt x="2010333" y="986129"/>
                  </a:lnTo>
                  <a:close/>
                </a:path>
                <a:path w="6327140" h="3058160">
                  <a:moveTo>
                    <a:pt x="2161971" y="150355"/>
                  </a:moveTo>
                  <a:lnTo>
                    <a:pt x="2161819" y="150075"/>
                  </a:lnTo>
                  <a:lnTo>
                    <a:pt x="2161971" y="150355"/>
                  </a:lnTo>
                  <a:close/>
                </a:path>
                <a:path w="6327140" h="3058160">
                  <a:moveTo>
                    <a:pt x="2186990" y="187833"/>
                  </a:moveTo>
                  <a:lnTo>
                    <a:pt x="2186825" y="187604"/>
                  </a:lnTo>
                  <a:lnTo>
                    <a:pt x="2186990" y="187833"/>
                  </a:lnTo>
                  <a:close/>
                </a:path>
                <a:path w="6327140" h="3058160">
                  <a:moveTo>
                    <a:pt x="2200122" y="1032878"/>
                  </a:moveTo>
                  <a:lnTo>
                    <a:pt x="2199932" y="1032840"/>
                  </a:lnTo>
                  <a:lnTo>
                    <a:pt x="2200122" y="1032878"/>
                  </a:lnTo>
                  <a:close/>
                </a:path>
                <a:path w="6327140" h="3058160">
                  <a:moveTo>
                    <a:pt x="2217204" y="225107"/>
                  </a:moveTo>
                  <a:lnTo>
                    <a:pt x="2217039" y="224917"/>
                  </a:lnTo>
                  <a:lnTo>
                    <a:pt x="2217204" y="225107"/>
                  </a:lnTo>
                  <a:close/>
                </a:path>
                <a:path w="6327140" h="3058160">
                  <a:moveTo>
                    <a:pt x="2234184" y="243624"/>
                  </a:moveTo>
                  <a:lnTo>
                    <a:pt x="2234044" y="243471"/>
                  </a:lnTo>
                  <a:lnTo>
                    <a:pt x="2234184" y="243624"/>
                  </a:lnTo>
                  <a:close/>
                </a:path>
                <a:path w="6327140" h="3058160">
                  <a:moveTo>
                    <a:pt x="2264575" y="1043152"/>
                  </a:moveTo>
                  <a:lnTo>
                    <a:pt x="2264372" y="1043127"/>
                  </a:lnTo>
                  <a:lnTo>
                    <a:pt x="2264575" y="1043152"/>
                  </a:lnTo>
                  <a:close/>
                </a:path>
                <a:path w="6327140" h="3058160">
                  <a:moveTo>
                    <a:pt x="2292527" y="298665"/>
                  </a:moveTo>
                  <a:lnTo>
                    <a:pt x="2292375" y="298538"/>
                  </a:lnTo>
                  <a:lnTo>
                    <a:pt x="2292527" y="298665"/>
                  </a:lnTo>
                  <a:close/>
                </a:path>
                <a:path w="6327140" h="3058160">
                  <a:moveTo>
                    <a:pt x="2314308" y="316750"/>
                  </a:moveTo>
                  <a:lnTo>
                    <a:pt x="2314181" y="316649"/>
                  </a:lnTo>
                  <a:lnTo>
                    <a:pt x="2314308" y="316750"/>
                  </a:lnTo>
                  <a:close/>
                </a:path>
                <a:path w="6327140" h="3058160">
                  <a:moveTo>
                    <a:pt x="2337206" y="334670"/>
                  </a:moveTo>
                  <a:lnTo>
                    <a:pt x="2337003" y="334518"/>
                  </a:lnTo>
                  <a:lnTo>
                    <a:pt x="2337206" y="334670"/>
                  </a:lnTo>
                  <a:close/>
                </a:path>
                <a:path w="6327140" h="3058160">
                  <a:moveTo>
                    <a:pt x="2386469" y="370179"/>
                  </a:moveTo>
                  <a:lnTo>
                    <a:pt x="2386228" y="370001"/>
                  </a:lnTo>
                  <a:lnTo>
                    <a:pt x="2386469" y="370179"/>
                  </a:lnTo>
                  <a:close/>
                </a:path>
                <a:path w="6327140" h="3058160">
                  <a:moveTo>
                    <a:pt x="2439924" y="404914"/>
                  </a:moveTo>
                  <a:lnTo>
                    <a:pt x="2439708" y="404774"/>
                  </a:lnTo>
                  <a:lnTo>
                    <a:pt x="2439924" y="404914"/>
                  </a:lnTo>
                  <a:close/>
                </a:path>
                <a:path w="6327140" h="3058160">
                  <a:moveTo>
                    <a:pt x="2558872" y="471932"/>
                  </a:moveTo>
                  <a:lnTo>
                    <a:pt x="2558681" y="471830"/>
                  </a:lnTo>
                  <a:lnTo>
                    <a:pt x="2558872" y="471932"/>
                  </a:lnTo>
                  <a:close/>
                </a:path>
                <a:path w="6327140" h="3058160">
                  <a:moveTo>
                    <a:pt x="2692476" y="535063"/>
                  </a:moveTo>
                  <a:lnTo>
                    <a:pt x="2692349" y="535012"/>
                  </a:lnTo>
                  <a:lnTo>
                    <a:pt x="2692476" y="535063"/>
                  </a:lnTo>
                  <a:close/>
                </a:path>
                <a:path w="6327140" h="3058160">
                  <a:moveTo>
                    <a:pt x="2736951" y="1083627"/>
                  </a:moveTo>
                  <a:lnTo>
                    <a:pt x="2658008" y="1070457"/>
                  </a:lnTo>
                  <a:lnTo>
                    <a:pt x="2592082" y="1062875"/>
                  </a:lnTo>
                  <a:lnTo>
                    <a:pt x="2525903" y="1058252"/>
                  </a:lnTo>
                  <a:lnTo>
                    <a:pt x="2395309" y="1055166"/>
                  </a:lnTo>
                  <a:lnTo>
                    <a:pt x="2394699" y="1055166"/>
                  </a:lnTo>
                  <a:lnTo>
                    <a:pt x="2394407" y="1055166"/>
                  </a:lnTo>
                  <a:lnTo>
                    <a:pt x="2394115" y="1055141"/>
                  </a:lnTo>
                  <a:lnTo>
                    <a:pt x="2329840" y="1050645"/>
                  </a:lnTo>
                  <a:lnTo>
                    <a:pt x="2329383" y="1050607"/>
                  </a:lnTo>
                  <a:lnTo>
                    <a:pt x="2329205" y="1050582"/>
                  </a:lnTo>
                  <a:lnTo>
                    <a:pt x="2264841" y="1043190"/>
                  </a:lnTo>
                  <a:lnTo>
                    <a:pt x="2264295" y="1043127"/>
                  </a:lnTo>
                  <a:lnTo>
                    <a:pt x="2200478" y="1032941"/>
                  </a:lnTo>
                  <a:lnTo>
                    <a:pt x="2200237" y="1032903"/>
                  </a:lnTo>
                  <a:lnTo>
                    <a:pt x="2199868" y="1032840"/>
                  </a:lnTo>
                  <a:lnTo>
                    <a:pt x="2136508" y="1019949"/>
                  </a:lnTo>
                  <a:lnTo>
                    <a:pt x="2136190" y="1019886"/>
                  </a:lnTo>
                  <a:lnTo>
                    <a:pt x="2135987" y="1019835"/>
                  </a:lnTo>
                  <a:lnTo>
                    <a:pt x="2073186" y="1004354"/>
                  </a:lnTo>
                  <a:lnTo>
                    <a:pt x="2072881" y="1004277"/>
                  </a:lnTo>
                  <a:lnTo>
                    <a:pt x="2072678" y="1004214"/>
                  </a:lnTo>
                  <a:lnTo>
                    <a:pt x="2010613" y="986218"/>
                  </a:lnTo>
                  <a:lnTo>
                    <a:pt x="2010410" y="986167"/>
                  </a:lnTo>
                  <a:lnTo>
                    <a:pt x="2010092" y="986066"/>
                  </a:lnTo>
                  <a:lnTo>
                    <a:pt x="1948929" y="965657"/>
                  </a:lnTo>
                  <a:lnTo>
                    <a:pt x="1948662" y="965568"/>
                  </a:lnTo>
                  <a:lnTo>
                    <a:pt x="1948459" y="965479"/>
                  </a:lnTo>
                  <a:lnTo>
                    <a:pt x="1888261" y="942759"/>
                  </a:lnTo>
                  <a:lnTo>
                    <a:pt x="1887994" y="942657"/>
                  </a:lnTo>
                  <a:lnTo>
                    <a:pt x="1887778" y="942568"/>
                  </a:lnTo>
                  <a:lnTo>
                    <a:pt x="1828736" y="917625"/>
                  </a:lnTo>
                  <a:lnTo>
                    <a:pt x="1828495" y="917524"/>
                  </a:lnTo>
                  <a:lnTo>
                    <a:pt x="1828292" y="917422"/>
                  </a:lnTo>
                  <a:lnTo>
                    <a:pt x="1770494" y="890358"/>
                  </a:lnTo>
                  <a:lnTo>
                    <a:pt x="1770278" y="890257"/>
                  </a:lnTo>
                  <a:lnTo>
                    <a:pt x="1770062" y="890143"/>
                  </a:lnTo>
                  <a:lnTo>
                    <a:pt x="1713636" y="861047"/>
                  </a:lnTo>
                  <a:lnTo>
                    <a:pt x="1713484" y="860971"/>
                  </a:lnTo>
                  <a:lnTo>
                    <a:pt x="1713204" y="860818"/>
                  </a:lnTo>
                  <a:lnTo>
                    <a:pt x="1658353" y="829805"/>
                  </a:lnTo>
                  <a:lnTo>
                    <a:pt x="1658150" y="829691"/>
                  </a:lnTo>
                  <a:lnTo>
                    <a:pt x="1657908" y="829551"/>
                  </a:lnTo>
                  <a:lnTo>
                    <a:pt x="1604708" y="796721"/>
                  </a:lnTo>
                  <a:lnTo>
                    <a:pt x="1604492" y="796594"/>
                  </a:lnTo>
                  <a:lnTo>
                    <a:pt x="1604289" y="796455"/>
                  </a:lnTo>
                  <a:lnTo>
                    <a:pt x="1552841" y="761885"/>
                  </a:lnTo>
                  <a:lnTo>
                    <a:pt x="1552435" y="761606"/>
                  </a:lnTo>
                  <a:lnTo>
                    <a:pt x="1502930" y="725424"/>
                  </a:lnTo>
                  <a:lnTo>
                    <a:pt x="1502714" y="725258"/>
                  </a:lnTo>
                  <a:lnTo>
                    <a:pt x="1502524" y="725106"/>
                  </a:lnTo>
                  <a:lnTo>
                    <a:pt x="1455064" y="687412"/>
                  </a:lnTo>
                  <a:lnTo>
                    <a:pt x="1454835" y="687235"/>
                  </a:lnTo>
                  <a:lnTo>
                    <a:pt x="1454658" y="687070"/>
                  </a:lnTo>
                  <a:lnTo>
                    <a:pt x="1409357" y="647954"/>
                  </a:lnTo>
                  <a:lnTo>
                    <a:pt x="1409204" y="647827"/>
                  </a:lnTo>
                  <a:lnTo>
                    <a:pt x="1408976" y="647598"/>
                  </a:lnTo>
                  <a:lnTo>
                    <a:pt x="1365973" y="607161"/>
                  </a:lnTo>
                  <a:lnTo>
                    <a:pt x="1365783" y="606983"/>
                  </a:lnTo>
                  <a:lnTo>
                    <a:pt x="1365580" y="606780"/>
                  </a:lnTo>
                  <a:lnTo>
                    <a:pt x="1325054" y="565137"/>
                  </a:lnTo>
                  <a:lnTo>
                    <a:pt x="1324825" y="564908"/>
                  </a:lnTo>
                  <a:lnTo>
                    <a:pt x="1325029" y="565137"/>
                  </a:lnTo>
                  <a:lnTo>
                    <a:pt x="1324635" y="564718"/>
                  </a:lnTo>
                  <a:lnTo>
                    <a:pt x="1286675" y="521970"/>
                  </a:lnTo>
                  <a:lnTo>
                    <a:pt x="1286471" y="521741"/>
                  </a:lnTo>
                  <a:lnTo>
                    <a:pt x="1286649" y="521970"/>
                  </a:lnTo>
                  <a:lnTo>
                    <a:pt x="1286256" y="521512"/>
                  </a:lnTo>
                  <a:lnTo>
                    <a:pt x="1286471" y="521741"/>
                  </a:lnTo>
                  <a:lnTo>
                    <a:pt x="1286281" y="521512"/>
                  </a:lnTo>
                  <a:lnTo>
                    <a:pt x="1250988" y="477761"/>
                  </a:lnTo>
                  <a:lnTo>
                    <a:pt x="1250784" y="477520"/>
                  </a:lnTo>
                  <a:lnTo>
                    <a:pt x="1250962" y="477761"/>
                  </a:lnTo>
                  <a:lnTo>
                    <a:pt x="1250581" y="477266"/>
                  </a:lnTo>
                  <a:lnTo>
                    <a:pt x="1218120" y="432625"/>
                  </a:lnTo>
                  <a:lnTo>
                    <a:pt x="1217904" y="432333"/>
                  </a:lnTo>
                  <a:lnTo>
                    <a:pt x="1218095" y="432625"/>
                  </a:lnTo>
                  <a:lnTo>
                    <a:pt x="1217714" y="432079"/>
                  </a:lnTo>
                  <a:lnTo>
                    <a:pt x="1217904" y="432333"/>
                  </a:lnTo>
                  <a:lnTo>
                    <a:pt x="1217739" y="432079"/>
                  </a:lnTo>
                  <a:lnTo>
                    <a:pt x="1188186" y="386664"/>
                  </a:lnTo>
                  <a:lnTo>
                    <a:pt x="1187805" y="386067"/>
                  </a:lnTo>
                  <a:lnTo>
                    <a:pt x="1187983" y="386346"/>
                  </a:lnTo>
                  <a:lnTo>
                    <a:pt x="1187831" y="386067"/>
                  </a:lnTo>
                  <a:lnTo>
                    <a:pt x="1161338" y="339966"/>
                  </a:lnTo>
                  <a:lnTo>
                    <a:pt x="1161148" y="339636"/>
                  </a:lnTo>
                  <a:lnTo>
                    <a:pt x="1161313" y="339966"/>
                  </a:lnTo>
                  <a:lnTo>
                    <a:pt x="1160957" y="339318"/>
                  </a:lnTo>
                  <a:lnTo>
                    <a:pt x="1161148" y="339636"/>
                  </a:lnTo>
                  <a:lnTo>
                    <a:pt x="1160983" y="339318"/>
                  </a:lnTo>
                  <a:lnTo>
                    <a:pt x="1137666" y="292646"/>
                  </a:lnTo>
                  <a:lnTo>
                    <a:pt x="1137488" y="292290"/>
                  </a:lnTo>
                  <a:lnTo>
                    <a:pt x="1137640" y="292646"/>
                  </a:lnTo>
                  <a:lnTo>
                    <a:pt x="1137310" y="291934"/>
                  </a:lnTo>
                  <a:lnTo>
                    <a:pt x="1137488" y="292290"/>
                  </a:lnTo>
                  <a:lnTo>
                    <a:pt x="1137335" y="291934"/>
                  </a:lnTo>
                  <a:lnTo>
                    <a:pt x="1117307" y="244792"/>
                  </a:lnTo>
                  <a:lnTo>
                    <a:pt x="1117142" y="244411"/>
                  </a:lnTo>
                  <a:lnTo>
                    <a:pt x="1117015" y="244030"/>
                  </a:lnTo>
                  <a:lnTo>
                    <a:pt x="1100378" y="196519"/>
                  </a:lnTo>
                  <a:lnTo>
                    <a:pt x="1100239" y="196100"/>
                  </a:lnTo>
                  <a:lnTo>
                    <a:pt x="1100124" y="195681"/>
                  </a:lnTo>
                  <a:lnTo>
                    <a:pt x="1087005" y="147916"/>
                  </a:lnTo>
                  <a:lnTo>
                    <a:pt x="1086878" y="147459"/>
                  </a:lnTo>
                  <a:lnTo>
                    <a:pt x="1086789" y="147015"/>
                  </a:lnTo>
                  <a:lnTo>
                    <a:pt x="1077290" y="99072"/>
                  </a:lnTo>
                  <a:lnTo>
                    <a:pt x="1077188" y="98590"/>
                  </a:lnTo>
                  <a:lnTo>
                    <a:pt x="1077137" y="98120"/>
                  </a:lnTo>
                  <a:lnTo>
                    <a:pt x="1071359" y="50088"/>
                  </a:lnTo>
                  <a:lnTo>
                    <a:pt x="1071295" y="49580"/>
                  </a:lnTo>
                  <a:lnTo>
                    <a:pt x="1071308" y="50088"/>
                  </a:lnTo>
                  <a:lnTo>
                    <a:pt x="1071283" y="49491"/>
                  </a:lnTo>
                  <a:lnTo>
                    <a:pt x="1071270" y="49085"/>
                  </a:lnTo>
                  <a:lnTo>
                    <a:pt x="1069276" y="0"/>
                  </a:lnTo>
                  <a:lnTo>
                    <a:pt x="1043901" y="1028"/>
                  </a:lnTo>
                  <a:lnTo>
                    <a:pt x="1045959" y="51612"/>
                  </a:lnTo>
                  <a:lnTo>
                    <a:pt x="1052093" y="102590"/>
                  </a:lnTo>
                  <a:lnTo>
                    <a:pt x="1062139" y="153301"/>
                  </a:lnTo>
                  <a:lnTo>
                    <a:pt x="1075969" y="203669"/>
                  </a:lnTo>
                  <a:lnTo>
                    <a:pt x="1093444" y="253580"/>
                  </a:lnTo>
                  <a:lnTo>
                    <a:pt x="1114412" y="302933"/>
                  </a:lnTo>
                  <a:lnTo>
                    <a:pt x="1138758" y="351650"/>
                  </a:lnTo>
                  <a:lnTo>
                    <a:pt x="1166317" y="399618"/>
                  </a:lnTo>
                  <a:lnTo>
                    <a:pt x="1196987" y="446760"/>
                  </a:lnTo>
                  <a:lnTo>
                    <a:pt x="1230617" y="492963"/>
                  </a:lnTo>
                  <a:lnTo>
                    <a:pt x="1267079" y="538149"/>
                  </a:lnTo>
                  <a:lnTo>
                    <a:pt x="1306233" y="582218"/>
                  </a:lnTo>
                  <a:lnTo>
                    <a:pt x="1347965" y="625081"/>
                  </a:lnTo>
                  <a:lnTo>
                    <a:pt x="1392148" y="666648"/>
                  </a:lnTo>
                  <a:lnTo>
                    <a:pt x="1438643" y="706805"/>
                  </a:lnTo>
                  <a:lnTo>
                    <a:pt x="1487322" y="745464"/>
                  </a:lnTo>
                  <a:lnTo>
                    <a:pt x="1538058" y="782548"/>
                  </a:lnTo>
                  <a:lnTo>
                    <a:pt x="1590725" y="817943"/>
                  </a:lnTo>
                  <a:lnTo>
                    <a:pt x="1645196" y="851547"/>
                  </a:lnTo>
                  <a:lnTo>
                    <a:pt x="1701342" y="883285"/>
                  </a:lnTo>
                  <a:lnTo>
                    <a:pt x="1759038" y="913041"/>
                  </a:lnTo>
                  <a:lnTo>
                    <a:pt x="1818157" y="940727"/>
                  </a:lnTo>
                  <a:lnTo>
                    <a:pt x="1878571" y="966254"/>
                  </a:lnTo>
                  <a:lnTo>
                    <a:pt x="1940153" y="989507"/>
                  </a:lnTo>
                  <a:lnTo>
                    <a:pt x="2002777" y="1010386"/>
                  </a:lnTo>
                  <a:lnTo>
                    <a:pt x="2066315" y="1028814"/>
                  </a:lnTo>
                  <a:lnTo>
                    <a:pt x="2130628" y="1044676"/>
                  </a:lnTo>
                  <a:lnTo>
                    <a:pt x="2195614" y="1057884"/>
                  </a:lnTo>
                  <a:lnTo>
                    <a:pt x="2261120" y="1068324"/>
                  </a:lnTo>
                  <a:lnTo>
                    <a:pt x="2327033" y="1075905"/>
                  </a:lnTo>
                  <a:lnTo>
                    <a:pt x="2393226" y="1080528"/>
                  </a:lnTo>
                  <a:lnTo>
                    <a:pt x="2524722" y="1083627"/>
                  </a:lnTo>
                  <a:lnTo>
                    <a:pt x="2736951" y="1083627"/>
                  </a:lnTo>
                  <a:close/>
                </a:path>
                <a:path w="6327140" h="3058160">
                  <a:moveTo>
                    <a:pt x="3253562" y="716381"/>
                  </a:moveTo>
                  <a:lnTo>
                    <a:pt x="3253422" y="716356"/>
                  </a:lnTo>
                  <a:lnTo>
                    <a:pt x="3253562" y="716381"/>
                  </a:lnTo>
                  <a:close/>
                </a:path>
                <a:path w="6327140" h="3058160">
                  <a:moveTo>
                    <a:pt x="3526752" y="770432"/>
                  </a:moveTo>
                  <a:lnTo>
                    <a:pt x="3526625" y="770420"/>
                  </a:lnTo>
                  <a:lnTo>
                    <a:pt x="3526752" y="770432"/>
                  </a:lnTo>
                  <a:close/>
                </a:path>
                <a:path w="6327140" h="3058160">
                  <a:moveTo>
                    <a:pt x="3620770" y="784733"/>
                  </a:moveTo>
                  <a:lnTo>
                    <a:pt x="3620643" y="784720"/>
                  </a:lnTo>
                  <a:lnTo>
                    <a:pt x="3620770" y="784733"/>
                  </a:lnTo>
                  <a:close/>
                </a:path>
                <a:path w="6327140" h="3058160">
                  <a:moveTo>
                    <a:pt x="3715943" y="797039"/>
                  </a:moveTo>
                  <a:lnTo>
                    <a:pt x="3715804" y="797026"/>
                  </a:lnTo>
                  <a:lnTo>
                    <a:pt x="3715943" y="797039"/>
                  </a:lnTo>
                  <a:close/>
                </a:path>
                <a:path w="6327140" h="3058160">
                  <a:moveTo>
                    <a:pt x="3895394" y="2059660"/>
                  </a:moveTo>
                  <a:lnTo>
                    <a:pt x="3869626" y="2061413"/>
                  </a:lnTo>
                  <a:lnTo>
                    <a:pt x="3867378" y="2039480"/>
                  </a:lnTo>
                  <a:lnTo>
                    <a:pt x="3867061" y="2036305"/>
                  </a:lnTo>
                  <a:lnTo>
                    <a:pt x="3858056" y="1990864"/>
                  </a:lnTo>
                  <a:lnTo>
                    <a:pt x="3845115" y="1942261"/>
                  </a:lnTo>
                  <a:lnTo>
                    <a:pt x="3828758" y="1893976"/>
                  </a:lnTo>
                  <a:lnTo>
                    <a:pt x="3809085" y="1846135"/>
                  </a:lnTo>
                  <a:lnTo>
                    <a:pt x="3786213" y="1798815"/>
                  </a:lnTo>
                  <a:lnTo>
                    <a:pt x="3760254" y="1752117"/>
                  </a:lnTo>
                  <a:lnTo>
                    <a:pt x="3731323" y="1706143"/>
                  </a:lnTo>
                  <a:lnTo>
                    <a:pt x="3722141" y="1692021"/>
                  </a:lnTo>
                  <a:lnTo>
                    <a:pt x="3699573" y="1661007"/>
                  </a:lnTo>
                  <a:lnTo>
                    <a:pt x="3688511" y="1645805"/>
                  </a:lnTo>
                  <a:lnTo>
                    <a:pt x="3665105" y="1616811"/>
                  </a:lnTo>
                  <a:lnTo>
                    <a:pt x="3652050" y="1600619"/>
                  </a:lnTo>
                  <a:lnTo>
                    <a:pt x="3628072" y="1573644"/>
                  </a:lnTo>
                  <a:lnTo>
                    <a:pt x="3612883" y="1556550"/>
                  </a:lnTo>
                  <a:lnTo>
                    <a:pt x="3571151" y="1513687"/>
                  </a:lnTo>
                  <a:lnTo>
                    <a:pt x="3526980" y="1472133"/>
                  </a:lnTo>
                  <a:lnTo>
                    <a:pt x="3480485" y="1431975"/>
                  </a:lnTo>
                  <a:lnTo>
                    <a:pt x="3457041" y="1413357"/>
                  </a:lnTo>
                  <a:lnTo>
                    <a:pt x="3431806" y="1393304"/>
                  </a:lnTo>
                  <a:lnTo>
                    <a:pt x="3409327" y="1376883"/>
                  </a:lnTo>
                  <a:lnTo>
                    <a:pt x="3381070" y="1356233"/>
                  </a:lnTo>
                  <a:lnTo>
                    <a:pt x="3359975" y="1342059"/>
                  </a:lnTo>
                  <a:lnTo>
                    <a:pt x="3328403" y="1320838"/>
                  </a:lnTo>
                  <a:lnTo>
                    <a:pt x="3309162" y="1308976"/>
                  </a:lnTo>
                  <a:lnTo>
                    <a:pt x="3273933" y="1287233"/>
                  </a:lnTo>
                  <a:lnTo>
                    <a:pt x="3257118" y="1277734"/>
                  </a:lnTo>
                  <a:lnTo>
                    <a:pt x="3217773" y="1255496"/>
                  </a:lnTo>
                  <a:lnTo>
                    <a:pt x="3204057" y="1248422"/>
                  </a:lnTo>
                  <a:lnTo>
                    <a:pt x="3160077" y="1225740"/>
                  </a:lnTo>
                  <a:lnTo>
                    <a:pt x="3100959" y="1198054"/>
                  </a:lnTo>
                  <a:lnTo>
                    <a:pt x="3041967" y="1173124"/>
                  </a:lnTo>
                  <a:lnTo>
                    <a:pt x="2987675" y="1152563"/>
                  </a:lnTo>
                  <a:lnTo>
                    <a:pt x="2978975" y="1149273"/>
                  </a:lnTo>
                  <a:lnTo>
                    <a:pt x="2934462" y="1134427"/>
                  </a:lnTo>
                  <a:lnTo>
                    <a:pt x="2883370" y="1118819"/>
                  </a:lnTo>
                  <a:lnTo>
                    <a:pt x="2836100" y="1105839"/>
                  </a:lnTo>
                  <a:lnTo>
                    <a:pt x="2794508" y="1095578"/>
                  </a:lnTo>
                  <a:lnTo>
                    <a:pt x="2736989" y="1083640"/>
                  </a:lnTo>
                  <a:lnTo>
                    <a:pt x="2525001" y="1083640"/>
                  </a:lnTo>
                  <a:lnTo>
                    <a:pt x="2524823" y="1083640"/>
                  </a:lnTo>
                  <a:lnTo>
                    <a:pt x="2589746" y="1088174"/>
                  </a:lnTo>
                  <a:lnTo>
                    <a:pt x="2654541" y="1095629"/>
                  </a:lnTo>
                  <a:lnTo>
                    <a:pt x="2718993" y="1105903"/>
                  </a:lnTo>
                  <a:lnTo>
                    <a:pt x="2782938" y="1118895"/>
                  </a:lnTo>
                  <a:lnTo>
                    <a:pt x="2783128" y="1118946"/>
                  </a:lnTo>
                  <a:lnTo>
                    <a:pt x="2846235" y="1134503"/>
                  </a:lnTo>
                  <a:lnTo>
                    <a:pt x="2846451" y="1134567"/>
                  </a:lnTo>
                  <a:lnTo>
                    <a:pt x="2908782" y="1152639"/>
                  </a:lnTo>
                  <a:lnTo>
                    <a:pt x="2908998" y="1152715"/>
                  </a:lnTo>
                  <a:lnTo>
                    <a:pt x="2970466" y="1173213"/>
                  </a:lnTo>
                  <a:lnTo>
                    <a:pt x="3031134" y="1196124"/>
                  </a:lnTo>
                  <a:lnTo>
                    <a:pt x="3090634" y="1221257"/>
                  </a:lnTo>
                  <a:lnTo>
                    <a:pt x="3148888" y="1248549"/>
                  </a:lnTo>
                  <a:lnTo>
                    <a:pt x="3205670" y="1277835"/>
                  </a:lnTo>
                  <a:lnTo>
                    <a:pt x="3260991" y="1309090"/>
                  </a:lnTo>
                  <a:lnTo>
                    <a:pt x="3261195" y="1309217"/>
                  </a:lnTo>
                  <a:lnTo>
                    <a:pt x="3314636" y="1342199"/>
                  </a:lnTo>
                  <a:lnTo>
                    <a:pt x="3314827" y="1342326"/>
                  </a:lnTo>
                  <a:lnTo>
                    <a:pt x="3366490" y="1377035"/>
                  </a:lnTo>
                  <a:lnTo>
                    <a:pt x="3366681" y="1377175"/>
                  </a:lnTo>
                  <a:lnTo>
                    <a:pt x="3416427" y="1413535"/>
                  </a:lnTo>
                  <a:lnTo>
                    <a:pt x="3416592" y="1413662"/>
                  </a:lnTo>
                  <a:lnTo>
                    <a:pt x="3464268" y="1451533"/>
                  </a:lnTo>
                  <a:lnTo>
                    <a:pt x="3464458" y="1451698"/>
                  </a:lnTo>
                  <a:lnTo>
                    <a:pt x="3509962" y="1491005"/>
                  </a:lnTo>
                  <a:lnTo>
                    <a:pt x="3510153" y="1491183"/>
                  </a:lnTo>
                  <a:lnTo>
                    <a:pt x="3553345" y="1531810"/>
                  </a:lnTo>
                  <a:lnTo>
                    <a:pt x="3553523" y="1532001"/>
                  </a:lnTo>
                  <a:lnTo>
                    <a:pt x="3594277" y="1573860"/>
                  </a:lnTo>
                  <a:lnTo>
                    <a:pt x="3632670" y="1617052"/>
                  </a:lnTo>
                  <a:lnTo>
                    <a:pt x="3668357" y="1661274"/>
                  </a:lnTo>
                  <a:lnTo>
                    <a:pt x="3668522" y="1661515"/>
                  </a:lnTo>
                  <a:lnTo>
                    <a:pt x="3701211" y="1706435"/>
                  </a:lnTo>
                  <a:lnTo>
                    <a:pt x="3731120" y="1752409"/>
                  </a:lnTo>
                  <a:lnTo>
                    <a:pt x="3757968" y="1799132"/>
                  </a:lnTo>
                  <a:lnTo>
                    <a:pt x="3781628" y="1846491"/>
                  </a:lnTo>
                  <a:lnTo>
                    <a:pt x="3781488" y="1846135"/>
                  </a:lnTo>
                  <a:lnTo>
                    <a:pt x="3781806" y="1846846"/>
                  </a:lnTo>
                  <a:lnTo>
                    <a:pt x="3781628" y="1846491"/>
                  </a:lnTo>
                  <a:lnTo>
                    <a:pt x="3781780" y="1846846"/>
                  </a:lnTo>
                  <a:lnTo>
                    <a:pt x="3801973" y="1894357"/>
                  </a:lnTo>
                  <a:lnTo>
                    <a:pt x="3802113" y="1894751"/>
                  </a:lnTo>
                  <a:lnTo>
                    <a:pt x="3818890" y="1942668"/>
                  </a:lnTo>
                  <a:lnTo>
                    <a:pt x="3819004" y="1943087"/>
                  </a:lnTo>
                  <a:lnTo>
                    <a:pt x="3832250" y="1991309"/>
                  </a:lnTo>
                  <a:lnTo>
                    <a:pt x="3832339" y="1991753"/>
                  </a:lnTo>
                  <a:lnTo>
                    <a:pt x="3841915" y="2040064"/>
                  </a:lnTo>
                  <a:lnTo>
                    <a:pt x="3841966" y="2040661"/>
                  </a:lnTo>
                  <a:lnTo>
                    <a:pt x="3844264" y="2063127"/>
                  </a:lnTo>
                  <a:lnTo>
                    <a:pt x="3819360" y="2064816"/>
                  </a:lnTo>
                  <a:lnTo>
                    <a:pt x="3862540" y="2138261"/>
                  </a:lnTo>
                  <a:lnTo>
                    <a:pt x="3888473" y="2076196"/>
                  </a:lnTo>
                  <a:lnTo>
                    <a:pt x="3895394" y="2059660"/>
                  </a:lnTo>
                  <a:close/>
                </a:path>
                <a:path w="6327140" h="3058160">
                  <a:moveTo>
                    <a:pt x="6326987" y="1596009"/>
                  </a:moveTo>
                  <a:lnTo>
                    <a:pt x="6301575" y="1599793"/>
                  </a:lnTo>
                  <a:lnTo>
                    <a:pt x="6288087" y="1601800"/>
                  </a:lnTo>
                  <a:lnTo>
                    <a:pt x="6295720" y="1600657"/>
                  </a:lnTo>
                  <a:lnTo>
                    <a:pt x="6301575" y="1599793"/>
                  </a:lnTo>
                  <a:lnTo>
                    <a:pt x="6300813" y="1595361"/>
                  </a:lnTo>
                  <a:lnTo>
                    <a:pt x="6285293" y="1554238"/>
                  </a:lnTo>
                  <a:lnTo>
                    <a:pt x="6281064" y="1545577"/>
                  </a:lnTo>
                  <a:lnTo>
                    <a:pt x="6275476" y="1534121"/>
                  </a:lnTo>
                  <a:lnTo>
                    <a:pt x="6271399" y="1526844"/>
                  </a:lnTo>
                  <a:lnTo>
                    <a:pt x="6264287" y="1514132"/>
                  </a:lnTo>
                  <a:lnTo>
                    <a:pt x="6260490" y="1508125"/>
                  </a:lnTo>
                  <a:lnTo>
                    <a:pt x="6251753" y="1494294"/>
                  </a:lnTo>
                  <a:lnTo>
                    <a:pt x="6248336" y="1489430"/>
                  </a:lnTo>
                  <a:lnTo>
                    <a:pt x="6237884" y="1474584"/>
                  </a:lnTo>
                  <a:lnTo>
                    <a:pt x="6234938" y="1470787"/>
                  </a:lnTo>
                  <a:lnTo>
                    <a:pt x="6222720" y="1455013"/>
                  </a:lnTo>
                  <a:lnTo>
                    <a:pt x="6220345" y="1452194"/>
                  </a:lnTo>
                  <a:lnTo>
                    <a:pt x="6206299" y="1435595"/>
                  </a:lnTo>
                  <a:lnTo>
                    <a:pt x="6204547" y="1433690"/>
                  </a:lnTo>
                  <a:lnTo>
                    <a:pt x="6188634" y="1416342"/>
                  </a:lnTo>
                  <a:lnTo>
                    <a:pt x="6150114" y="1378712"/>
                  </a:lnTo>
                  <a:lnTo>
                    <a:pt x="6129667" y="1360627"/>
                  </a:lnTo>
                  <a:lnTo>
                    <a:pt x="6128448" y="1359547"/>
                  </a:lnTo>
                  <a:lnTo>
                    <a:pt x="6108128" y="1342682"/>
                  </a:lnTo>
                  <a:lnTo>
                    <a:pt x="6106071" y="1340967"/>
                  </a:lnTo>
                  <a:lnTo>
                    <a:pt x="6082512" y="1322527"/>
                  </a:lnTo>
                  <a:lnTo>
                    <a:pt x="6061176" y="1307160"/>
                  </a:lnTo>
                  <a:lnTo>
                    <a:pt x="6032335" y="1286370"/>
                  </a:lnTo>
                  <a:lnTo>
                    <a:pt x="6010897" y="1272451"/>
                  </a:lnTo>
                  <a:lnTo>
                    <a:pt x="5977890" y="1251000"/>
                  </a:lnTo>
                  <a:lnTo>
                    <a:pt x="5919457" y="1216520"/>
                  </a:lnTo>
                  <a:lnTo>
                    <a:pt x="5857214" y="1183005"/>
                  </a:lnTo>
                  <a:lnTo>
                    <a:pt x="5791352" y="1150505"/>
                  </a:lnTo>
                  <a:lnTo>
                    <a:pt x="5773305" y="1142339"/>
                  </a:lnTo>
                  <a:lnTo>
                    <a:pt x="5722048" y="1119124"/>
                  </a:lnTo>
                  <a:lnTo>
                    <a:pt x="5649506" y="1088910"/>
                  </a:lnTo>
                  <a:lnTo>
                    <a:pt x="5573903" y="1059942"/>
                  </a:lnTo>
                  <a:lnTo>
                    <a:pt x="5495429" y="1032281"/>
                  </a:lnTo>
                  <a:lnTo>
                    <a:pt x="5489118" y="1030249"/>
                  </a:lnTo>
                  <a:lnTo>
                    <a:pt x="5414276" y="1006030"/>
                  </a:lnTo>
                  <a:lnTo>
                    <a:pt x="5412968" y="1005636"/>
                  </a:lnTo>
                  <a:lnTo>
                    <a:pt x="5335079" y="982560"/>
                  </a:lnTo>
                  <a:lnTo>
                    <a:pt x="5330634" y="981240"/>
                  </a:lnTo>
                  <a:lnTo>
                    <a:pt x="5256085" y="961085"/>
                  </a:lnTo>
                  <a:lnTo>
                    <a:pt x="5244706" y="957999"/>
                  </a:lnTo>
                  <a:lnTo>
                    <a:pt x="5176634" y="941285"/>
                  </a:lnTo>
                  <a:lnTo>
                    <a:pt x="5097361" y="923239"/>
                  </a:lnTo>
                  <a:lnTo>
                    <a:pt x="5019154" y="907034"/>
                  </a:lnTo>
                  <a:lnTo>
                    <a:pt x="4975009" y="898296"/>
                  </a:lnTo>
                  <a:lnTo>
                    <a:pt x="4943259" y="892746"/>
                  </a:lnTo>
                  <a:lnTo>
                    <a:pt x="4881791" y="881989"/>
                  </a:lnTo>
                  <a:lnTo>
                    <a:pt x="4871580" y="880440"/>
                  </a:lnTo>
                  <a:lnTo>
                    <a:pt x="4804257" y="870204"/>
                  </a:lnTo>
                  <a:lnTo>
                    <a:pt x="4787214" y="867613"/>
                  </a:lnTo>
                  <a:lnTo>
                    <a:pt x="4744669" y="862114"/>
                  </a:lnTo>
                  <a:lnTo>
                    <a:pt x="4699228" y="856234"/>
                  </a:lnTo>
                  <a:lnTo>
                    <a:pt x="4691494" y="855230"/>
                  </a:lnTo>
                  <a:lnTo>
                    <a:pt x="4667288" y="852652"/>
                  </a:lnTo>
                  <a:lnTo>
                    <a:pt x="4594796" y="844931"/>
                  </a:lnTo>
                  <a:lnTo>
                    <a:pt x="4497336" y="836790"/>
                  </a:lnTo>
                  <a:lnTo>
                    <a:pt x="4399292" y="830872"/>
                  </a:lnTo>
                  <a:lnTo>
                    <a:pt x="4300855" y="827265"/>
                  </a:lnTo>
                  <a:lnTo>
                    <a:pt x="4104119" y="824839"/>
                  </a:lnTo>
                  <a:lnTo>
                    <a:pt x="4006570" y="821258"/>
                  </a:lnTo>
                  <a:lnTo>
                    <a:pt x="4006392" y="821258"/>
                  </a:lnTo>
                  <a:lnTo>
                    <a:pt x="4006227" y="821245"/>
                  </a:lnTo>
                  <a:lnTo>
                    <a:pt x="3909136" y="815390"/>
                  </a:lnTo>
                  <a:lnTo>
                    <a:pt x="3908895" y="815378"/>
                  </a:lnTo>
                  <a:lnTo>
                    <a:pt x="3812184" y="807288"/>
                  </a:lnTo>
                  <a:lnTo>
                    <a:pt x="3811955" y="807275"/>
                  </a:lnTo>
                  <a:lnTo>
                    <a:pt x="3715778" y="797026"/>
                  </a:lnTo>
                  <a:lnTo>
                    <a:pt x="3620909" y="784758"/>
                  </a:lnTo>
                  <a:lnTo>
                    <a:pt x="3620617" y="784720"/>
                  </a:lnTo>
                  <a:lnTo>
                    <a:pt x="3526612" y="770420"/>
                  </a:lnTo>
                  <a:lnTo>
                    <a:pt x="3434232" y="754253"/>
                  </a:lnTo>
                  <a:lnTo>
                    <a:pt x="3434067" y="754227"/>
                  </a:lnTo>
                  <a:lnTo>
                    <a:pt x="3433940" y="754202"/>
                  </a:lnTo>
                  <a:lnTo>
                    <a:pt x="3343110" y="736219"/>
                  </a:lnTo>
                  <a:lnTo>
                    <a:pt x="3342919" y="736180"/>
                  </a:lnTo>
                  <a:lnTo>
                    <a:pt x="3253689" y="716419"/>
                  </a:lnTo>
                  <a:lnTo>
                    <a:pt x="3253409" y="716356"/>
                  </a:lnTo>
                  <a:lnTo>
                    <a:pt x="3166237" y="694944"/>
                  </a:lnTo>
                  <a:lnTo>
                    <a:pt x="3166084" y="694905"/>
                  </a:lnTo>
                  <a:lnTo>
                    <a:pt x="3165945" y="694867"/>
                  </a:lnTo>
                  <a:lnTo>
                    <a:pt x="3080867" y="671855"/>
                  </a:lnTo>
                  <a:lnTo>
                    <a:pt x="3080740" y="671830"/>
                  </a:lnTo>
                  <a:lnTo>
                    <a:pt x="3080588" y="671779"/>
                  </a:lnTo>
                  <a:lnTo>
                    <a:pt x="2997822" y="647255"/>
                  </a:lnTo>
                  <a:lnTo>
                    <a:pt x="2997695" y="647217"/>
                  </a:lnTo>
                  <a:lnTo>
                    <a:pt x="2997543" y="647166"/>
                  </a:lnTo>
                  <a:lnTo>
                    <a:pt x="2917304" y="621207"/>
                  </a:lnTo>
                  <a:lnTo>
                    <a:pt x="2917126" y="621144"/>
                  </a:lnTo>
                  <a:lnTo>
                    <a:pt x="2916999" y="621093"/>
                  </a:lnTo>
                  <a:lnTo>
                    <a:pt x="2839478" y="593788"/>
                  </a:lnTo>
                  <a:lnTo>
                    <a:pt x="2839288" y="593725"/>
                  </a:lnTo>
                  <a:lnTo>
                    <a:pt x="2839148" y="593661"/>
                  </a:lnTo>
                  <a:lnTo>
                    <a:pt x="2764358" y="565023"/>
                  </a:lnTo>
                  <a:lnTo>
                    <a:pt x="2764205" y="564946"/>
                  </a:lnTo>
                  <a:lnTo>
                    <a:pt x="2692692" y="535165"/>
                  </a:lnTo>
                  <a:lnTo>
                    <a:pt x="2692336" y="535012"/>
                  </a:lnTo>
                  <a:lnTo>
                    <a:pt x="2624150" y="504126"/>
                  </a:lnTo>
                  <a:lnTo>
                    <a:pt x="2623947" y="504024"/>
                  </a:lnTo>
                  <a:lnTo>
                    <a:pt x="2623769" y="503936"/>
                  </a:lnTo>
                  <a:lnTo>
                    <a:pt x="2559062" y="472033"/>
                  </a:lnTo>
                  <a:lnTo>
                    <a:pt x="2558656" y="471830"/>
                  </a:lnTo>
                  <a:lnTo>
                    <a:pt x="2497683" y="438988"/>
                  </a:lnTo>
                  <a:lnTo>
                    <a:pt x="2497467" y="438861"/>
                  </a:lnTo>
                  <a:lnTo>
                    <a:pt x="2497251" y="438734"/>
                  </a:lnTo>
                  <a:lnTo>
                    <a:pt x="2440152" y="405053"/>
                  </a:lnTo>
                  <a:lnTo>
                    <a:pt x="2439682" y="404774"/>
                  </a:lnTo>
                  <a:lnTo>
                    <a:pt x="2386736" y="370344"/>
                  </a:lnTo>
                  <a:lnTo>
                    <a:pt x="2386203" y="370001"/>
                  </a:lnTo>
                  <a:lnTo>
                    <a:pt x="2337409" y="334822"/>
                  </a:lnTo>
                  <a:lnTo>
                    <a:pt x="2337219" y="334695"/>
                  </a:lnTo>
                  <a:lnTo>
                    <a:pt x="2336990" y="334518"/>
                  </a:lnTo>
                  <a:lnTo>
                    <a:pt x="2314460" y="316877"/>
                  </a:lnTo>
                  <a:lnTo>
                    <a:pt x="2314168" y="316649"/>
                  </a:lnTo>
                  <a:lnTo>
                    <a:pt x="2292362" y="298538"/>
                  </a:lnTo>
                  <a:lnTo>
                    <a:pt x="2272030" y="280568"/>
                  </a:lnTo>
                  <a:lnTo>
                    <a:pt x="2271877" y="280428"/>
                  </a:lnTo>
                  <a:lnTo>
                    <a:pt x="2271738" y="280289"/>
                  </a:lnTo>
                  <a:lnTo>
                    <a:pt x="2252599" y="262242"/>
                  </a:lnTo>
                  <a:lnTo>
                    <a:pt x="2252281" y="261937"/>
                  </a:lnTo>
                  <a:lnTo>
                    <a:pt x="2234361" y="243814"/>
                  </a:lnTo>
                  <a:lnTo>
                    <a:pt x="2234209" y="243662"/>
                  </a:lnTo>
                  <a:lnTo>
                    <a:pt x="2234031" y="243471"/>
                  </a:lnTo>
                  <a:lnTo>
                    <a:pt x="2217369" y="225298"/>
                  </a:lnTo>
                  <a:lnTo>
                    <a:pt x="2217255" y="225171"/>
                  </a:lnTo>
                  <a:lnTo>
                    <a:pt x="2217026" y="224917"/>
                  </a:lnTo>
                  <a:lnTo>
                    <a:pt x="2201634" y="206717"/>
                  </a:lnTo>
                  <a:lnTo>
                    <a:pt x="2201468" y="206514"/>
                  </a:lnTo>
                  <a:lnTo>
                    <a:pt x="2201291" y="206286"/>
                  </a:lnTo>
                  <a:lnTo>
                    <a:pt x="2187181" y="188074"/>
                  </a:lnTo>
                  <a:lnTo>
                    <a:pt x="2186990" y="187833"/>
                  </a:lnTo>
                  <a:lnTo>
                    <a:pt x="2187156" y="188074"/>
                  </a:lnTo>
                  <a:lnTo>
                    <a:pt x="2186813" y="187604"/>
                  </a:lnTo>
                  <a:lnTo>
                    <a:pt x="2174011" y="169379"/>
                  </a:lnTo>
                  <a:lnTo>
                    <a:pt x="2173643" y="168859"/>
                  </a:lnTo>
                  <a:lnTo>
                    <a:pt x="2173833" y="169113"/>
                  </a:lnTo>
                  <a:lnTo>
                    <a:pt x="2173668" y="168859"/>
                  </a:lnTo>
                  <a:lnTo>
                    <a:pt x="2162162" y="150660"/>
                  </a:lnTo>
                  <a:lnTo>
                    <a:pt x="2161806" y="150075"/>
                  </a:lnTo>
                  <a:lnTo>
                    <a:pt x="2151646" y="131927"/>
                  </a:lnTo>
                  <a:lnTo>
                    <a:pt x="2151291" y="131279"/>
                  </a:lnTo>
                  <a:lnTo>
                    <a:pt x="2151469" y="131597"/>
                  </a:lnTo>
                  <a:lnTo>
                    <a:pt x="2151316" y="131279"/>
                  </a:lnTo>
                  <a:lnTo>
                    <a:pt x="2142490" y="113182"/>
                  </a:lnTo>
                  <a:lnTo>
                    <a:pt x="2142312" y="112826"/>
                  </a:lnTo>
                  <a:lnTo>
                    <a:pt x="2142464" y="113182"/>
                  </a:lnTo>
                  <a:lnTo>
                    <a:pt x="2142147" y="112483"/>
                  </a:lnTo>
                  <a:lnTo>
                    <a:pt x="2142312" y="112826"/>
                  </a:lnTo>
                  <a:lnTo>
                    <a:pt x="2142172" y="112483"/>
                  </a:lnTo>
                  <a:lnTo>
                    <a:pt x="2134692" y="94437"/>
                  </a:lnTo>
                  <a:lnTo>
                    <a:pt x="2134527" y="94056"/>
                  </a:lnTo>
                  <a:lnTo>
                    <a:pt x="2134400" y="93675"/>
                  </a:lnTo>
                  <a:lnTo>
                    <a:pt x="2128278" y="75717"/>
                  </a:lnTo>
                  <a:lnTo>
                    <a:pt x="2128126" y="75298"/>
                  </a:lnTo>
                  <a:lnTo>
                    <a:pt x="2128024" y="74891"/>
                  </a:lnTo>
                  <a:lnTo>
                    <a:pt x="2123249" y="57010"/>
                  </a:lnTo>
                  <a:lnTo>
                    <a:pt x="2123122" y="56565"/>
                  </a:lnTo>
                  <a:lnTo>
                    <a:pt x="2123046" y="56134"/>
                  </a:lnTo>
                  <a:lnTo>
                    <a:pt x="2119630" y="38328"/>
                  </a:lnTo>
                  <a:lnTo>
                    <a:pt x="2119541" y="37846"/>
                  </a:lnTo>
                  <a:lnTo>
                    <a:pt x="2119477" y="37401"/>
                  </a:lnTo>
                  <a:lnTo>
                    <a:pt x="2117420" y="19659"/>
                  </a:lnTo>
                  <a:lnTo>
                    <a:pt x="2117369" y="19278"/>
                  </a:lnTo>
                  <a:lnTo>
                    <a:pt x="2117356" y="18694"/>
                  </a:lnTo>
                  <a:lnTo>
                    <a:pt x="2116620" y="12"/>
                  </a:lnTo>
                  <a:lnTo>
                    <a:pt x="2091245" y="1003"/>
                  </a:lnTo>
                  <a:lnTo>
                    <a:pt x="2094420" y="41719"/>
                  </a:lnTo>
                  <a:lnTo>
                    <a:pt x="2103818" y="82689"/>
                  </a:lnTo>
                  <a:lnTo>
                    <a:pt x="2119147" y="123266"/>
                  </a:lnTo>
                  <a:lnTo>
                    <a:pt x="2140153" y="163360"/>
                  </a:lnTo>
                  <a:lnTo>
                    <a:pt x="2166556" y="202920"/>
                  </a:lnTo>
                  <a:lnTo>
                    <a:pt x="2198141" y="241896"/>
                  </a:lnTo>
                  <a:lnTo>
                    <a:pt x="2234717" y="280289"/>
                  </a:lnTo>
                  <a:lnTo>
                    <a:pt x="2275992" y="317944"/>
                  </a:lnTo>
                  <a:lnTo>
                    <a:pt x="2321928" y="354977"/>
                  </a:lnTo>
                  <a:lnTo>
                    <a:pt x="2372106" y="391134"/>
                  </a:lnTo>
                  <a:lnTo>
                    <a:pt x="2426538" y="426504"/>
                  </a:lnTo>
                  <a:lnTo>
                    <a:pt x="2484971" y="460984"/>
                  </a:lnTo>
                  <a:lnTo>
                    <a:pt x="2547213" y="494499"/>
                  </a:lnTo>
                  <a:lnTo>
                    <a:pt x="2613088" y="526986"/>
                  </a:lnTo>
                  <a:lnTo>
                    <a:pt x="2682392" y="558380"/>
                  </a:lnTo>
                  <a:lnTo>
                    <a:pt x="2754934" y="588594"/>
                  </a:lnTo>
                  <a:lnTo>
                    <a:pt x="2830538" y="617562"/>
                  </a:lnTo>
                  <a:lnTo>
                    <a:pt x="2909011" y="645210"/>
                  </a:lnTo>
                  <a:lnTo>
                    <a:pt x="2990164" y="671474"/>
                  </a:lnTo>
                  <a:lnTo>
                    <a:pt x="3073793" y="696252"/>
                  </a:lnTo>
                  <a:lnTo>
                    <a:pt x="3159734" y="719493"/>
                  </a:lnTo>
                  <a:lnTo>
                    <a:pt x="3247783" y="741121"/>
                  </a:lnTo>
                  <a:lnTo>
                    <a:pt x="3337737" y="761047"/>
                  </a:lnTo>
                  <a:lnTo>
                    <a:pt x="3429431" y="779195"/>
                  </a:lnTo>
                  <a:lnTo>
                    <a:pt x="3522649" y="795502"/>
                  </a:lnTo>
                  <a:lnTo>
                    <a:pt x="3617226" y="809891"/>
                  </a:lnTo>
                  <a:lnTo>
                    <a:pt x="3712946" y="822261"/>
                  </a:lnTo>
                  <a:lnTo>
                    <a:pt x="3809644" y="832561"/>
                  </a:lnTo>
                  <a:lnTo>
                    <a:pt x="3907104" y="840714"/>
                  </a:lnTo>
                  <a:lnTo>
                    <a:pt x="4005148" y="846632"/>
                  </a:lnTo>
                  <a:lnTo>
                    <a:pt x="4103586" y="850226"/>
                  </a:lnTo>
                  <a:lnTo>
                    <a:pt x="4300232" y="852665"/>
                  </a:lnTo>
                  <a:lnTo>
                    <a:pt x="4398086" y="856246"/>
                  </a:lnTo>
                  <a:lnTo>
                    <a:pt x="4495482" y="862126"/>
                  </a:lnTo>
                  <a:lnTo>
                    <a:pt x="4495609" y="862126"/>
                  </a:lnTo>
                  <a:lnTo>
                    <a:pt x="4592421" y="870229"/>
                  </a:lnTo>
                  <a:lnTo>
                    <a:pt x="4688548" y="880465"/>
                  </a:lnTo>
                  <a:lnTo>
                    <a:pt x="4783671" y="892771"/>
                  </a:lnTo>
                  <a:lnTo>
                    <a:pt x="4783798" y="892784"/>
                  </a:lnTo>
                  <a:lnTo>
                    <a:pt x="4877689" y="907059"/>
                  </a:lnTo>
                  <a:lnTo>
                    <a:pt x="4970348" y="923277"/>
                  </a:lnTo>
                  <a:lnTo>
                    <a:pt x="4970475" y="923302"/>
                  </a:lnTo>
                  <a:lnTo>
                    <a:pt x="5061343" y="941298"/>
                  </a:lnTo>
                  <a:lnTo>
                    <a:pt x="5061547" y="941336"/>
                  </a:lnTo>
                  <a:lnTo>
                    <a:pt x="5150739" y="961085"/>
                  </a:lnTo>
                  <a:lnTo>
                    <a:pt x="5150878" y="961110"/>
                  </a:lnTo>
                  <a:lnTo>
                    <a:pt x="5150739" y="961085"/>
                  </a:lnTo>
                  <a:lnTo>
                    <a:pt x="5150929" y="961136"/>
                  </a:lnTo>
                  <a:lnTo>
                    <a:pt x="5238343" y="982599"/>
                  </a:lnTo>
                  <a:lnTo>
                    <a:pt x="5238483" y="982637"/>
                  </a:lnTo>
                  <a:lnTo>
                    <a:pt x="5323700" y="1005687"/>
                  </a:lnTo>
                  <a:lnTo>
                    <a:pt x="5323852" y="1005725"/>
                  </a:lnTo>
                  <a:lnTo>
                    <a:pt x="5406606" y="1030249"/>
                  </a:lnTo>
                  <a:lnTo>
                    <a:pt x="5406809" y="1030312"/>
                  </a:lnTo>
                  <a:lnTo>
                    <a:pt x="5487301" y="1056360"/>
                  </a:lnTo>
                  <a:lnTo>
                    <a:pt x="5565140" y="1083779"/>
                  </a:lnTo>
                  <a:lnTo>
                    <a:pt x="5640082" y="1112494"/>
                  </a:lnTo>
                  <a:lnTo>
                    <a:pt x="5640235" y="1112558"/>
                  </a:lnTo>
                  <a:lnTo>
                    <a:pt x="5711926" y="1142415"/>
                  </a:lnTo>
                  <a:lnTo>
                    <a:pt x="5712091" y="1142492"/>
                  </a:lnTo>
                  <a:lnTo>
                    <a:pt x="5780494" y="1173480"/>
                  </a:lnTo>
                  <a:lnTo>
                    <a:pt x="5780671" y="1173556"/>
                  </a:lnTo>
                  <a:lnTo>
                    <a:pt x="5845543" y="1205560"/>
                  </a:lnTo>
                  <a:lnTo>
                    <a:pt x="5906973" y="1238643"/>
                  </a:lnTo>
                  <a:lnTo>
                    <a:pt x="5964529" y="1272603"/>
                  </a:lnTo>
                  <a:lnTo>
                    <a:pt x="6017958" y="1307325"/>
                  </a:lnTo>
                  <a:lnTo>
                    <a:pt x="6067120" y="1342745"/>
                  </a:lnTo>
                  <a:lnTo>
                    <a:pt x="6067285" y="1342872"/>
                  </a:lnTo>
                  <a:lnTo>
                    <a:pt x="6067437" y="1342986"/>
                  </a:lnTo>
                  <a:lnTo>
                    <a:pt x="6090031" y="1360678"/>
                  </a:lnTo>
                  <a:lnTo>
                    <a:pt x="6090259" y="1360855"/>
                  </a:lnTo>
                  <a:lnTo>
                    <a:pt x="6111926" y="1378851"/>
                  </a:lnTo>
                  <a:lnTo>
                    <a:pt x="6151994" y="1415415"/>
                  </a:lnTo>
                  <a:lnTo>
                    <a:pt x="6187237" y="1452397"/>
                  </a:lnTo>
                  <a:lnTo>
                    <a:pt x="6187389" y="1452587"/>
                  </a:lnTo>
                  <a:lnTo>
                    <a:pt x="6202985" y="1471002"/>
                  </a:lnTo>
                  <a:lnTo>
                    <a:pt x="6203137" y="1471206"/>
                  </a:lnTo>
                  <a:lnTo>
                    <a:pt x="6217450" y="1489671"/>
                  </a:lnTo>
                  <a:lnTo>
                    <a:pt x="6217602" y="1489900"/>
                  </a:lnTo>
                  <a:lnTo>
                    <a:pt x="6242456" y="1527136"/>
                  </a:lnTo>
                  <a:lnTo>
                    <a:pt x="6262128" y="1564690"/>
                  </a:lnTo>
                  <a:lnTo>
                    <a:pt x="6276124" y="1601647"/>
                  </a:lnTo>
                  <a:lnTo>
                    <a:pt x="6276441" y="1603527"/>
                  </a:lnTo>
                  <a:lnTo>
                    <a:pt x="6251613" y="1607223"/>
                  </a:lnTo>
                  <a:lnTo>
                    <a:pt x="6300508" y="1676984"/>
                  </a:lnTo>
                  <a:lnTo>
                    <a:pt x="6320333" y="1616329"/>
                  </a:lnTo>
                  <a:lnTo>
                    <a:pt x="6326987" y="1596009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24802"/>
            <a:ext cx="100965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spc="40" dirty="0">
                <a:latin typeface="Calibri Light"/>
                <a:cs typeface="Calibri Light"/>
              </a:rPr>
              <a:t>Demo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5035" y="1279652"/>
            <a:ext cx="7299325" cy="1933575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771014" marR="5080" indent="-1758950">
              <a:lnSpc>
                <a:spcPts val="7100"/>
              </a:lnSpc>
              <a:spcBef>
                <a:spcPts val="1020"/>
              </a:spcBef>
            </a:pPr>
            <a:r>
              <a:rPr sz="6600" b="0" dirty="0">
                <a:solidFill>
                  <a:srgbClr val="ED7D31"/>
                </a:solidFill>
                <a:latin typeface="Calibri"/>
                <a:cs typeface="Calibri"/>
              </a:rPr>
              <a:t>Creating</a:t>
            </a:r>
            <a:r>
              <a:rPr sz="6600" b="0" spc="-204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6600" b="0" dirty="0">
                <a:solidFill>
                  <a:srgbClr val="ED7D31"/>
                </a:solidFill>
                <a:latin typeface="Calibri"/>
                <a:cs typeface="Calibri"/>
              </a:rPr>
              <a:t>an</a:t>
            </a:r>
            <a:r>
              <a:rPr sz="6600" b="0" spc="-21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6600" b="0" dirty="0">
                <a:solidFill>
                  <a:srgbClr val="ED7D31"/>
                </a:solidFill>
                <a:latin typeface="Calibri"/>
                <a:cs typeface="Calibri"/>
              </a:rPr>
              <a:t>Azure</a:t>
            </a:r>
            <a:r>
              <a:rPr sz="6600" b="0" spc="-20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6600" b="0" spc="-25" dirty="0">
                <a:solidFill>
                  <a:srgbClr val="ED7D31"/>
                </a:solidFill>
                <a:latin typeface="Calibri"/>
                <a:cs typeface="Calibri"/>
              </a:rPr>
              <a:t>ML </a:t>
            </a:r>
            <a:r>
              <a:rPr sz="6600" b="0" spc="-10" dirty="0">
                <a:solidFill>
                  <a:srgbClr val="ED7D31"/>
                </a:solidFill>
                <a:latin typeface="Calibri"/>
                <a:cs typeface="Calibri"/>
              </a:rPr>
              <a:t>Workspace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25269" y="3263087"/>
            <a:ext cx="2542540" cy="11550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25" dirty="0">
                <a:latin typeface="Calibri"/>
                <a:cs typeface="Calibri"/>
              </a:rPr>
              <a:t>in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4000" dirty="0">
                <a:latin typeface="Calibri"/>
                <a:cs typeface="Calibri"/>
              </a:rPr>
              <a:t>Azure</a:t>
            </a:r>
            <a:r>
              <a:rPr sz="4000" spc="-12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Portal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1609654"/>
            <a:ext cx="4585335" cy="3515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640"/>
              </a:lnSpc>
              <a:spcBef>
                <a:spcPts val="100"/>
              </a:spcBef>
            </a:pPr>
            <a:r>
              <a:rPr sz="4900" b="0" dirty="0">
                <a:solidFill>
                  <a:srgbClr val="FFFFFF"/>
                </a:solidFill>
                <a:latin typeface="Calibri Light"/>
                <a:cs typeface="Calibri Light"/>
              </a:rPr>
              <a:t>No-</a:t>
            </a:r>
            <a:r>
              <a:rPr sz="4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code</a:t>
            </a:r>
            <a:endParaRPr sz="4900" dirty="0">
              <a:latin typeface="Calibri Light"/>
              <a:cs typeface="Calibri Light"/>
            </a:endParaRPr>
          </a:p>
          <a:p>
            <a:pPr marL="12700" marR="5080">
              <a:lnSpc>
                <a:spcPts val="5400"/>
              </a:lnSpc>
              <a:spcBef>
                <a:spcPts val="340"/>
              </a:spcBef>
            </a:pPr>
            <a:r>
              <a:rPr sz="4900" b="0" dirty="0">
                <a:solidFill>
                  <a:srgbClr val="FFFFFF"/>
                </a:solidFill>
                <a:latin typeface="Calibri Light"/>
                <a:cs typeface="Calibri Light"/>
              </a:rPr>
              <a:t>Machine</a:t>
            </a:r>
            <a:r>
              <a:rPr sz="4900" b="0" spc="1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Learning </a:t>
            </a:r>
            <a:r>
              <a:rPr sz="4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with</a:t>
            </a:r>
            <a:endParaRPr sz="4900" dirty="0">
              <a:latin typeface="Calibri Light"/>
              <a:cs typeface="Calibri Light"/>
            </a:endParaRPr>
          </a:p>
          <a:p>
            <a:pPr marL="12700" marR="384175">
              <a:lnSpc>
                <a:spcPts val="5400"/>
              </a:lnSpc>
            </a:pPr>
            <a:r>
              <a:rPr sz="4900" b="0" dirty="0">
                <a:solidFill>
                  <a:srgbClr val="FFFFFF"/>
                </a:solidFill>
                <a:latin typeface="Calibri Light"/>
                <a:cs typeface="Calibri Light"/>
              </a:rPr>
              <a:t>Azure</a:t>
            </a:r>
            <a:r>
              <a:rPr sz="4900" b="0" spc="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900" b="0" spc="60" dirty="0">
                <a:solidFill>
                  <a:srgbClr val="FFFFFF"/>
                </a:solidFill>
                <a:latin typeface="Calibri Light"/>
                <a:cs typeface="Calibri Light"/>
              </a:rPr>
              <a:t>ML </a:t>
            </a:r>
            <a:r>
              <a:rPr sz="4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Studio </a:t>
            </a:r>
            <a:r>
              <a:rPr sz="4900" b="0" dirty="0">
                <a:solidFill>
                  <a:srgbClr val="FFFFFF"/>
                </a:solidFill>
                <a:latin typeface="Calibri Light"/>
                <a:cs typeface="Calibri Light"/>
              </a:rPr>
              <a:t>#1</a:t>
            </a:r>
            <a:r>
              <a:rPr sz="4900" b="0" spc="1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AutoML</a:t>
            </a:r>
            <a:endParaRPr sz="4900" dirty="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2367915" cy="6858000"/>
            <a:chOff x="-1" y="1"/>
            <a:chExt cx="2367915" cy="6858000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607060" cy="3234055"/>
            </a:xfrm>
            <a:custGeom>
              <a:avLst/>
              <a:gdLst/>
              <a:ahLst/>
              <a:cxnLst/>
              <a:rect l="l" t="t" r="r" b="b"/>
              <a:pathLst>
                <a:path w="607060" h="3234055">
                  <a:moveTo>
                    <a:pt x="606971" y="0"/>
                  </a:moveTo>
                  <a:lnTo>
                    <a:pt x="0" y="0"/>
                  </a:lnTo>
                  <a:lnTo>
                    <a:pt x="0" y="3233983"/>
                  </a:lnTo>
                  <a:lnTo>
                    <a:pt x="606971" y="3233983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8720" y="73151"/>
              <a:ext cx="1179195" cy="233045"/>
            </a:xfrm>
            <a:custGeom>
              <a:avLst/>
              <a:gdLst/>
              <a:ahLst/>
              <a:cxnLst/>
              <a:rect l="l" t="t" r="r" b="b"/>
              <a:pathLst>
                <a:path w="1179195" h="233045">
                  <a:moveTo>
                    <a:pt x="54356" y="203352"/>
                  </a:moveTo>
                  <a:lnTo>
                    <a:pt x="52222" y="191833"/>
                  </a:lnTo>
                  <a:lnTo>
                    <a:pt x="46405" y="182410"/>
                  </a:lnTo>
                  <a:lnTo>
                    <a:pt x="37757" y="176072"/>
                  </a:lnTo>
                  <a:lnTo>
                    <a:pt x="27178" y="173748"/>
                  </a:lnTo>
                  <a:lnTo>
                    <a:pt x="16598" y="176072"/>
                  </a:lnTo>
                  <a:lnTo>
                    <a:pt x="7950" y="182410"/>
                  </a:lnTo>
                  <a:lnTo>
                    <a:pt x="2133" y="191833"/>
                  </a:lnTo>
                  <a:lnTo>
                    <a:pt x="0" y="203352"/>
                  </a:lnTo>
                  <a:lnTo>
                    <a:pt x="2133" y="214884"/>
                  </a:lnTo>
                  <a:lnTo>
                    <a:pt x="7950" y="224294"/>
                  </a:lnTo>
                  <a:lnTo>
                    <a:pt x="16598" y="230644"/>
                  </a:lnTo>
                  <a:lnTo>
                    <a:pt x="27178" y="232968"/>
                  </a:lnTo>
                  <a:lnTo>
                    <a:pt x="37757" y="230644"/>
                  </a:lnTo>
                  <a:lnTo>
                    <a:pt x="46405" y="224294"/>
                  </a:lnTo>
                  <a:lnTo>
                    <a:pt x="52222" y="214884"/>
                  </a:lnTo>
                  <a:lnTo>
                    <a:pt x="54356" y="203352"/>
                  </a:lnTo>
                  <a:close/>
                </a:path>
                <a:path w="1179195" h="233045">
                  <a:moveTo>
                    <a:pt x="54356" y="29616"/>
                  </a:moveTo>
                  <a:lnTo>
                    <a:pt x="52222" y="18097"/>
                  </a:lnTo>
                  <a:lnTo>
                    <a:pt x="46405" y="8674"/>
                  </a:lnTo>
                  <a:lnTo>
                    <a:pt x="37757" y="2336"/>
                  </a:lnTo>
                  <a:lnTo>
                    <a:pt x="27178" y="0"/>
                  </a:lnTo>
                  <a:lnTo>
                    <a:pt x="16598" y="2336"/>
                  </a:lnTo>
                  <a:lnTo>
                    <a:pt x="7950" y="8674"/>
                  </a:lnTo>
                  <a:lnTo>
                    <a:pt x="2133" y="18097"/>
                  </a:lnTo>
                  <a:lnTo>
                    <a:pt x="0" y="29616"/>
                  </a:lnTo>
                  <a:lnTo>
                    <a:pt x="2133" y="41148"/>
                  </a:lnTo>
                  <a:lnTo>
                    <a:pt x="7950" y="50558"/>
                  </a:lnTo>
                  <a:lnTo>
                    <a:pt x="16598" y="56908"/>
                  </a:lnTo>
                  <a:lnTo>
                    <a:pt x="27178" y="59232"/>
                  </a:lnTo>
                  <a:lnTo>
                    <a:pt x="37757" y="56908"/>
                  </a:lnTo>
                  <a:lnTo>
                    <a:pt x="46405" y="50558"/>
                  </a:lnTo>
                  <a:lnTo>
                    <a:pt x="52222" y="41148"/>
                  </a:lnTo>
                  <a:lnTo>
                    <a:pt x="54356" y="29616"/>
                  </a:lnTo>
                  <a:close/>
                </a:path>
                <a:path w="1179195" h="233045">
                  <a:moveTo>
                    <a:pt x="179311" y="203352"/>
                  </a:moveTo>
                  <a:lnTo>
                    <a:pt x="177177" y="191833"/>
                  </a:lnTo>
                  <a:lnTo>
                    <a:pt x="171348" y="182410"/>
                  </a:lnTo>
                  <a:lnTo>
                    <a:pt x="162712" y="176072"/>
                  </a:lnTo>
                  <a:lnTo>
                    <a:pt x="152133" y="173748"/>
                  </a:lnTo>
                  <a:lnTo>
                    <a:pt x="141554" y="176072"/>
                  </a:lnTo>
                  <a:lnTo>
                    <a:pt x="132905" y="182410"/>
                  </a:lnTo>
                  <a:lnTo>
                    <a:pt x="127088" y="191833"/>
                  </a:lnTo>
                  <a:lnTo>
                    <a:pt x="124955" y="203352"/>
                  </a:lnTo>
                  <a:lnTo>
                    <a:pt x="127088" y="214884"/>
                  </a:lnTo>
                  <a:lnTo>
                    <a:pt x="132905" y="224294"/>
                  </a:lnTo>
                  <a:lnTo>
                    <a:pt x="141554" y="230644"/>
                  </a:lnTo>
                  <a:lnTo>
                    <a:pt x="152133" y="232968"/>
                  </a:lnTo>
                  <a:lnTo>
                    <a:pt x="162712" y="230644"/>
                  </a:lnTo>
                  <a:lnTo>
                    <a:pt x="171348" y="224294"/>
                  </a:lnTo>
                  <a:lnTo>
                    <a:pt x="177177" y="214884"/>
                  </a:lnTo>
                  <a:lnTo>
                    <a:pt x="179311" y="203352"/>
                  </a:lnTo>
                  <a:close/>
                </a:path>
                <a:path w="1179195" h="233045">
                  <a:moveTo>
                    <a:pt x="179311" y="29616"/>
                  </a:moveTo>
                  <a:lnTo>
                    <a:pt x="177177" y="18097"/>
                  </a:lnTo>
                  <a:lnTo>
                    <a:pt x="171348" y="8674"/>
                  </a:lnTo>
                  <a:lnTo>
                    <a:pt x="162712" y="2336"/>
                  </a:lnTo>
                  <a:lnTo>
                    <a:pt x="152133" y="0"/>
                  </a:lnTo>
                  <a:lnTo>
                    <a:pt x="141554" y="2336"/>
                  </a:lnTo>
                  <a:lnTo>
                    <a:pt x="132905" y="8674"/>
                  </a:lnTo>
                  <a:lnTo>
                    <a:pt x="127088" y="18097"/>
                  </a:lnTo>
                  <a:lnTo>
                    <a:pt x="124955" y="29616"/>
                  </a:lnTo>
                  <a:lnTo>
                    <a:pt x="127088" y="41148"/>
                  </a:lnTo>
                  <a:lnTo>
                    <a:pt x="132905" y="50558"/>
                  </a:lnTo>
                  <a:lnTo>
                    <a:pt x="141554" y="56908"/>
                  </a:lnTo>
                  <a:lnTo>
                    <a:pt x="152133" y="59232"/>
                  </a:lnTo>
                  <a:lnTo>
                    <a:pt x="162712" y="56908"/>
                  </a:lnTo>
                  <a:lnTo>
                    <a:pt x="171348" y="50558"/>
                  </a:lnTo>
                  <a:lnTo>
                    <a:pt x="177177" y="41148"/>
                  </a:lnTo>
                  <a:lnTo>
                    <a:pt x="179311" y="29616"/>
                  </a:lnTo>
                  <a:close/>
                </a:path>
                <a:path w="1179195" h="233045">
                  <a:moveTo>
                    <a:pt x="304279" y="203352"/>
                  </a:moveTo>
                  <a:lnTo>
                    <a:pt x="302133" y="191833"/>
                  </a:lnTo>
                  <a:lnTo>
                    <a:pt x="296316" y="182410"/>
                  </a:lnTo>
                  <a:lnTo>
                    <a:pt x="287667" y="176072"/>
                  </a:lnTo>
                  <a:lnTo>
                    <a:pt x="277088" y="173748"/>
                  </a:lnTo>
                  <a:lnTo>
                    <a:pt x="266509" y="176072"/>
                  </a:lnTo>
                  <a:lnTo>
                    <a:pt x="257860" y="182410"/>
                  </a:lnTo>
                  <a:lnTo>
                    <a:pt x="252044" y="191833"/>
                  </a:lnTo>
                  <a:lnTo>
                    <a:pt x="249910" y="203352"/>
                  </a:lnTo>
                  <a:lnTo>
                    <a:pt x="252044" y="214884"/>
                  </a:lnTo>
                  <a:lnTo>
                    <a:pt x="257860" y="224294"/>
                  </a:lnTo>
                  <a:lnTo>
                    <a:pt x="266509" y="230644"/>
                  </a:lnTo>
                  <a:lnTo>
                    <a:pt x="277088" y="232968"/>
                  </a:lnTo>
                  <a:lnTo>
                    <a:pt x="287667" y="230644"/>
                  </a:lnTo>
                  <a:lnTo>
                    <a:pt x="296316" y="224294"/>
                  </a:lnTo>
                  <a:lnTo>
                    <a:pt x="302133" y="214884"/>
                  </a:lnTo>
                  <a:lnTo>
                    <a:pt x="304279" y="203352"/>
                  </a:lnTo>
                  <a:close/>
                </a:path>
                <a:path w="1179195" h="233045">
                  <a:moveTo>
                    <a:pt x="304279" y="29616"/>
                  </a:moveTo>
                  <a:lnTo>
                    <a:pt x="302133" y="18097"/>
                  </a:lnTo>
                  <a:lnTo>
                    <a:pt x="296316" y="8674"/>
                  </a:lnTo>
                  <a:lnTo>
                    <a:pt x="287667" y="2336"/>
                  </a:lnTo>
                  <a:lnTo>
                    <a:pt x="277088" y="0"/>
                  </a:lnTo>
                  <a:lnTo>
                    <a:pt x="266509" y="2336"/>
                  </a:lnTo>
                  <a:lnTo>
                    <a:pt x="257860" y="8674"/>
                  </a:lnTo>
                  <a:lnTo>
                    <a:pt x="252044" y="18097"/>
                  </a:lnTo>
                  <a:lnTo>
                    <a:pt x="249910" y="29616"/>
                  </a:lnTo>
                  <a:lnTo>
                    <a:pt x="252044" y="41148"/>
                  </a:lnTo>
                  <a:lnTo>
                    <a:pt x="257860" y="50558"/>
                  </a:lnTo>
                  <a:lnTo>
                    <a:pt x="266509" y="56908"/>
                  </a:lnTo>
                  <a:lnTo>
                    <a:pt x="277088" y="59232"/>
                  </a:lnTo>
                  <a:lnTo>
                    <a:pt x="287667" y="56908"/>
                  </a:lnTo>
                  <a:lnTo>
                    <a:pt x="296316" y="50558"/>
                  </a:lnTo>
                  <a:lnTo>
                    <a:pt x="302133" y="41148"/>
                  </a:lnTo>
                  <a:lnTo>
                    <a:pt x="304279" y="29616"/>
                  </a:lnTo>
                  <a:close/>
                </a:path>
                <a:path w="1179195" h="233045">
                  <a:moveTo>
                    <a:pt x="429234" y="203352"/>
                  </a:moveTo>
                  <a:lnTo>
                    <a:pt x="427088" y="191833"/>
                  </a:lnTo>
                  <a:lnTo>
                    <a:pt x="421271" y="182410"/>
                  </a:lnTo>
                  <a:lnTo>
                    <a:pt x="412623" y="176072"/>
                  </a:lnTo>
                  <a:lnTo>
                    <a:pt x="402043" y="173748"/>
                  </a:lnTo>
                  <a:lnTo>
                    <a:pt x="391464" y="176072"/>
                  </a:lnTo>
                  <a:lnTo>
                    <a:pt x="382816" y="182410"/>
                  </a:lnTo>
                  <a:lnTo>
                    <a:pt x="376999" y="191833"/>
                  </a:lnTo>
                  <a:lnTo>
                    <a:pt x="374865" y="203352"/>
                  </a:lnTo>
                  <a:lnTo>
                    <a:pt x="376999" y="214884"/>
                  </a:lnTo>
                  <a:lnTo>
                    <a:pt x="382816" y="224294"/>
                  </a:lnTo>
                  <a:lnTo>
                    <a:pt x="391464" y="230644"/>
                  </a:lnTo>
                  <a:lnTo>
                    <a:pt x="402043" y="232968"/>
                  </a:lnTo>
                  <a:lnTo>
                    <a:pt x="412623" y="230644"/>
                  </a:lnTo>
                  <a:lnTo>
                    <a:pt x="421271" y="224294"/>
                  </a:lnTo>
                  <a:lnTo>
                    <a:pt x="427088" y="214884"/>
                  </a:lnTo>
                  <a:lnTo>
                    <a:pt x="429234" y="203352"/>
                  </a:lnTo>
                  <a:close/>
                </a:path>
                <a:path w="1179195" h="233045">
                  <a:moveTo>
                    <a:pt x="429234" y="29616"/>
                  </a:moveTo>
                  <a:lnTo>
                    <a:pt x="427088" y="18097"/>
                  </a:lnTo>
                  <a:lnTo>
                    <a:pt x="421271" y="8674"/>
                  </a:lnTo>
                  <a:lnTo>
                    <a:pt x="412623" y="2336"/>
                  </a:lnTo>
                  <a:lnTo>
                    <a:pt x="402043" y="0"/>
                  </a:lnTo>
                  <a:lnTo>
                    <a:pt x="391464" y="2336"/>
                  </a:lnTo>
                  <a:lnTo>
                    <a:pt x="382816" y="8674"/>
                  </a:lnTo>
                  <a:lnTo>
                    <a:pt x="376999" y="18097"/>
                  </a:lnTo>
                  <a:lnTo>
                    <a:pt x="374865" y="29616"/>
                  </a:lnTo>
                  <a:lnTo>
                    <a:pt x="376999" y="41148"/>
                  </a:lnTo>
                  <a:lnTo>
                    <a:pt x="382816" y="50558"/>
                  </a:lnTo>
                  <a:lnTo>
                    <a:pt x="391464" y="56908"/>
                  </a:lnTo>
                  <a:lnTo>
                    <a:pt x="402043" y="59232"/>
                  </a:lnTo>
                  <a:lnTo>
                    <a:pt x="412623" y="56908"/>
                  </a:lnTo>
                  <a:lnTo>
                    <a:pt x="421271" y="50558"/>
                  </a:lnTo>
                  <a:lnTo>
                    <a:pt x="427088" y="41148"/>
                  </a:lnTo>
                  <a:lnTo>
                    <a:pt x="429234" y="29616"/>
                  </a:lnTo>
                  <a:close/>
                </a:path>
                <a:path w="1179195" h="233045">
                  <a:moveTo>
                    <a:pt x="554177" y="203352"/>
                  </a:moveTo>
                  <a:lnTo>
                    <a:pt x="552043" y="191833"/>
                  </a:lnTo>
                  <a:lnTo>
                    <a:pt x="546214" y="182410"/>
                  </a:lnTo>
                  <a:lnTo>
                    <a:pt x="537578" y="176072"/>
                  </a:lnTo>
                  <a:lnTo>
                    <a:pt x="526999" y="173748"/>
                  </a:lnTo>
                  <a:lnTo>
                    <a:pt x="516420" y="176072"/>
                  </a:lnTo>
                  <a:lnTo>
                    <a:pt x="507771" y="182410"/>
                  </a:lnTo>
                  <a:lnTo>
                    <a:pt x="501954" y="191833"/>
                  </a:lnTo>
                  <a:lnTo>
                    <a:pt x="499821" y="203352"/>
                  </a:lnTo>
                  <a:lnTo>
                    <a:pt x="501954" y="214884"/>
                  </a:lnTo>
                  <a:lnTo>
                    <a:pt x="507771" y="224294"/>
                  </a:lnTo>
                  <a:lnTo>
                    <a:pt x="516420" y="230644"/>
                  </a:lnTo>
                  <a:lnTo>
                    <a:pt x="526999" y="232968"/>
                  </a:lnTo>
                  <a:lnTo>
                    <a:pt x="537578" y="230644"/>
                  </a:lnTo>
                  <a:lnTo>
                    <a:pt x="546214" y="224294"/>
                  </a:lnTo>
                  <a:lnTo>
                    <a:pt x="552043" y="214884"/>
                  </a:lnTo>
                  <a:lnTo>
                    <a:pt x="554177" y="203352"/>
                  </a:lnTo>
                  <a:close/>
                </a:path>
                <a:path w="1179195" h="233045">
                  <a:moveTo>
                    <a:pt x="554177" y="29616"/>
                  </a:moveTo>
                  <a:lnTo>
                    <a:pt x="552043" y="18097"/>
                  </a:lnTo>
                  <a:lnTo>
                    <a:pt x="546214" y="8674"/>
                  </a:lnTo>
                  <a:lnTo>
                    <a:pt x="537578" y="2336"/>
                  </a:lnTo>
                  <a:lnTo>
                    <a:pt x="526999" y="0"/>
                  </a:lnTo>
                  <a:lnTo>
                    <a:pt x="516420" y="2336"/>
                  </a:lnTo>
                  <a:lnTo>
                    <a:pt x="507771" y="8674"/>
                  </a:lnTo>
                  <a:lnTo>
                    <a:pt x="501954" y="18097"/>
                  </a:lnTo>
                  <a:lnTo>
                    <a:pt x="499821" y="29616"/>
                  </a:lnTo>
                  <a:lnTo>
                    <a:pt x="501954" y="41148"/>
                  </a:lnTo>
                  <a:lnTo>
                    <a:pt x="507771" y="50558"/>
                  </a:lnTo>
                  <a:lnTo>
                    <a:pt x="516420" y="56908"/>
                  </a:lnTo>
                  <a:lnTo>
                    <a:pt x="526999" y="59232"/>
                  </a:lnTo>
                  <a:lnTo>
                    <a:pt x="537578" y="56908"/>
                  </a:lnTo>
                  <a:lnTo>
                    <a:pt x="546214" y="50558"/>
                  </a:lnTo>
                  <a:lnTo>
                    <a:pt x="552043" y="41148"/>
                  </a:lnTo>
                  <a:lnTo>
                    <a:pt x="554177" y="29616"/>
                  </a:lnTo>
                  <a:close/>
                </a:path>
                <a:path w="1179195" h="233045">
                  <a:moveTo>
                    <a:pt x="679145" y="203352"/>
                  </a:moveTo>
                  <a:lnTo>
                    <a:pt x="676998" y="191833"/>
                  </a:lnTo>
                  <a:lnTo>
                    <a:pt x="671182" y="182410"/>
                  </a:lnTo>
                  <a:lnTo>
                    <a:pt x="662533" y="176072"/>
                  </a:lnTo>
                  <a:lnTo>
                    <a:pt x="651954" y="173748"/>
                  </a:lnTo>
                  <a:lnTo>
                    <a:pt x="641375" y="176072"/>
                  </a:lnTo>
                  <a:lnTo>
                    <a:pt x="632726" y="182410"/>
                  </a:lnTo>
                  <a:lnTo>
                    <a:pt x="626910" y="191833"/>
                  </a:lnTo>
                  <a:lnTo>
                    <a:pt x="624776" y="203352"/>
                  </a:lnTo>
                  <a:lnTo>
                    <a:pt x="626910" y="214884"/>
                  </a:lnTo>
                  <a:lnTo>
                    <a:pt x="632726" y="224294"/>
                  </a:lnTo>
                  <a:lnTo>
                    <a:pt x="641375" y="230644"/>
                  </a:lnTo>
                  <a:lnTo>
                    <a:pt x="651954" y="232968"/>
                  </a:lnTo>
                  <a:lnTo>
                    <a:pt x="662533" y="230644"/>
                  </a:lnTo>
                  <a:lnTo>
                    <a:pt x="671182" y="224294"/>
                  </a:lnTo>
                  <a:lnTo>
                    <a:pt x="676998" y="214884"/>
                  </a:lnTo>
                  <a:lnTo>
                    <a:pt x="679145" y="203352"/>
                  </a:lnTo>
                  <a:close/>
                </a:path>
                <a:path w="1179195" h="233045">
                  <a:moveTo>
                    <a:pt x="679145" y="29616"/>
                  </a:moveTo>
                  <a:lnTo>
                    <a:pt x="676998" y="18097"/>
                  </a:lnTo>
                  <a:lnTo>
                    <a:pt x="671182" y="8674"/>
                  </a:lnTo>
                  <a:lnTo>
                    <a:pt x="662533" y="2336"/>
                  </a:lnTo>
                  <a:lnTo>
                    <a:pt x="651954" y="0"/>
                  </a:lnTo>
                  <a:lnTo>
                    <a:pt x="641375" y="2336"/>
                  </a:lnTo>
                  <a:lnTo>
                    <a:pt x="632726" y="8674"/>
                  </a:lnTo>
                  <a:lnTo>
                    <a:pt x="626910" y="18097"/>
                  </a:lnTo>
                  <a:lnTo>
                    <a:pt x="624776" y="29616"/>
                  </a:lnTo>
                  <a:lnTo>
                    <a:pt x="626910" y="41148"/>
                  </a:lnTo>
                  <a:lnTo>
                    <a:pt x="632726" y="50558"/>
                  </a:lnTo>
                  <a:lnTo>
                    <a:pt x="641375" y="56908"/>
                  </a:lnTo>
                  <a:lnTo>
                    <a:pt x="651954" y="59232"/>
                  </a:lnTo>
                  <a:lnTo>
                    <a:pt x="662533" y="56908"/>
                  </a:lnTo>
                  <a:lnTo>
                    <a:pt x="671182" y="50558"/>
                  </a:lnTo>
                  <a:lnTo>
                    <a:pt x="676998" y="41148"/>
                  </a:lnTo>
                  <a:lnTo>
                    <a:pt x="679145" y="29616"/>
                  </a:lnTo>
                  <a:close/>
                </a:path>
                <a:path w="1179195" h="233045">
                  <a:moveTo>
                    <a:pt x="804100" y="203352"/>
                  </a:moveTo>
                  <a:lnTo>
                    <a:pt x="801954" y="191833"/>
                  </a:lnTo>
                  <a:lnTo>
                    <a:pt x="796137" y="182410"/>
                  </a:lnTo>
                  <a:lnTo>
                    <a:pt x="787488" y="176072"/>
                  </a:lnTo>
                  <a:lnTo>
                    <a:pt x="776909" y="173748"/>
                  </a:lnTo>
                  <a:lnTo>
                    <a:pt x="766330" y="176072"/>
                  </a:lnTo>
                  <a:lnTo>
                    <a:pt x="757682" y="182410"/>
                  </a:lnTo>
                  <a:lnTo>
                    <a:pt x="751865" y="191833"/>
                  </a:lnTo>
                  <a:lnTo>
                    <a:pt x="749731" y="203352"/>
                  </a:lnTo>
                  <a:lnTo>
                    <a:pt x="751865" y="214884"/>
                  </a:lnTo>
                  <a:lnTo>
                    <a:pt x="757682" y="224294"/>
                  </a:lnTo>
                  <a:lnTo>
                    <a:pt x="766330" y="230644"/>
                  </a:lnTo>
                  <a:lnTo>
                    <a:pt x="776909" y="232968"/>
                  </a:lnTo>
                  <a:lnTo>
                    <a:pt x="787488" y="230644"/>
                  </a:lnTo>
                  <a:lnTo>
                    <a:pt x="796137" y="224294"/>
                  </a:lnTo>
                  <a:lnTo>
                    <a:pt x="801954" y="214884"/>
                  </a:lnTo>
                  <a:lnTo>
                    <a:pt x="804100" y="203352"/>
                  </a:lnTo>
                  <a:close/>
                </a:path>
                <a:path w="1179195" h="233045">
                  <a:moveTo>
                    <a:pt x="804100" y="29616"/>
                  </a:moveTo>
                  <a:lnTo>
                    <a:pt x="801954" y="18097"/>
                  </a:lnTo>
                  <a:lnTo>
                    <a:pt x="796137" y="8674"/>
                  </a:lnTo>
                  <a:lnTo>
                    <a:pt x="787488" y="2336"/>
                  </a:lnTo>
                  <a:lnTo>
                    <a:pt x="776909" y="0"/>
                  </a:lnTo>
                  <a:lnTo>
                    <a:pt x="766330" y="2336"/>
                  </a:lnTo>
                  <a:lnTo>
                    <a:pt x="757682" y="8674"/>
                  </a:lnTo>
                  <a:lnTo>
                    <a:pt x="751865" y="18097"/>
                  </a:lnTo>
                  <a:lnTo>
                    <a:pt x="749731" y="29616"/>
                  </a:lnTo>
                  <a:lnTo>
                    <a:pt x="751865" y="41148"/>
                  </a:lnTo>
                  <a:lnTo>
                    <a:pt x="757682" y="50558"/>
                  </a:lnTo>
                  <a:lnTo>
                    <a:pt x="766330" y="56908"/>
                  </a:lnTo>
                  <a:lnTo>
                    <a:pt x="776909" y="59232"/>
                  </a:lnTo>
                  <a:lnTo>
                    <a:pt x="787488" y="56908"/>
                  </a:lnTo>
                  <a:lnTo>
                    <a:pt x="796137" y="50558"/>
                  </a:lnTo>
                  <a:lnTo>
                    <a:pt x="801954" y="41148"/>
                  </a:lnTo>
                  <a:lnTo>
                    <a:pt x="804100" y="29616"/>
                  </a:lnTo>
                  <a:close/>
                </a:path>
                <a:path w="1179195" h="233045">
                  <a:moveTo>
                    <a:pt x="929055" y="203352"/>
                  </a:moveTo>
                  <a:lnTo>
                    <a:pt x="926909" y="191833"/>
                  </a:lnTo>
                  <a:lnTo>
                    <a:pt x="921092" y="182410"/>
                  </a:lnTo>
                  <a:lnTo>
                    <a:pt x="912444" y="176072"/>
                  </a:lnTo>
                  <a:lnTo>
                    <a:pt x="901865" y="173748"/>
                  </a:lnTo>
                  <a:lnTo>
                    <a:pt x="891286" y="176072"/>
                  </a:lnTo>
                  <a:lnTo>
                    <a:pt x="882650" y="182410"/>
                  </a:lnTo>
                  <a:lnTo>
                    <a:pt x="876820" y="191833"/>
                  </a:lnTo>
                  <a:lnTo>
                    <a:pt x="874687" y="203352"/>
                  </a:lnTo>
                  <a:lnTo>
                    <a:pt x="876820" y="214884"/>
                  </a:lnTo>
                  <a:lnTo>
                    <a:pt x="882650" y="224294"/>
                  </a:lnTo>
                  <a:lnTo>
                    <a:pt x="891286" y="230644"/>
                  </a:lnTo>
                  <a:lnTo>
                    <a:pt x="901865" y="232968"/>
                  </a:lnTo>
                  <a:lnTo>
                    <a:pt x="912444" y="230644"/>
                  </a:lnTo>
                  <a:lnTo>
                    <a:pt x="921092" y="224294"/>
                  </a:lnTo>
                  <a:lnTo>
                    <a:pt x="926909" y="214884"/>
                  </a:lnTo>
                  <a:lnTo>
                    <a:pt x="929055" y="203352"/>
                  </a:lnTo>
                  <a:close/>
                </a:path>
                <a:path w="1179195" h="233045">
                  <a:moveTo>
                    <a:pt x="929055" y="29616"/>
                  </a:moveTo>
                  <a:lnTo>
                    <a:pt x="926909" y="18097"/>
                  </a:lnTo>
                  <a:lnTo>
                    <a:pt x="921092" y="8674"/>
                  </a:lnTo>
                  <a:lnTo>
                    <a:pt x="912444" y="2336"/>
                  </a:lnTo>
                  <a:lnTo>
                    <a:pt x="901865" y="0"/>
                  </a:lnTo>
                  <a:lnTo>
                    <a:pt x="891286" y="2336"/>
                  </a:lnTo>
                  <a:lnTo>
                    <a:pt x="882650" y="8674"/>
                  </a:lnTo>
                  <a:lnTo>
                    <a:pt x="876820" y="18097"/>
                  </a:lnTo>
                  <a:lnTo>
                    <a:pt x="874687" y="29616"/>
                  </a:lnTo>
                  <a:lnTo>
                    <a:pt x="876820" y="41148"/>
                  </a:lnTo>
                  <a:lnTo>
                    <a:pt x="882650" y="50558"/>
                  </a:lnTo>
                  <a:lnTo>
                    <a:pt x="891286" y="56908"/>
                  </a:lnTo>
                  <a:lnTo>
                    <a:pt x="901865" y="59232"/>
                  </a:lnTo>
                  <a:lnTo>
                    <a:pt x="912444" y="56908"/>
                  </a:lnTo>
                  <a:lnTo>
                    <a:pt x="921092" y="50558"/>
                  </a:lnTo>
                  <a:lnTo>
                    <a:pt x="926909" y="41148"/>
                  </a:lnTo>
                  <a:lnTo>
                    <a:pt x="929055" y="29616"/>
                  </a:lnTo>
                  <a:close/>
                </a:path>
                <a:path w="1179195" h="233045">
                  <a:moveTo>
                    <a:pt x="1054011" y="203352"/>
                  </a:moveTo>
                  <a:lnTo>
                    <a:pt x="1051864" y="191833"/>
                  </a:lnTo>
                  <a:lnTo>
                    <a:pt x="1046048" y="182410"/>
                  </a:lnTo>
                  <a:lnTo>
                    <a:pt x="1037399" y="176072"/>
                  </a:lnTo>
                  <a:lnTo>
                    <a:pt x="1026820" y="173748"/>
                  </a:lnTo>
                  <a:lnTo>
                    <a:pt x="1016241" y="176072"/>
                  </a:lnTo>
                  <a:lnTo>
                    <a:pt x="1007592" y="182410"/>
                  </a:lnTo>
                  <a:lnTo>
                    <a:pt x="1001776" y="191833"/>
                  </a:lnTo>
                  <a:lnTo>
                    <a:pt x="999642" y="203352"/>
                  </a:lnTo>
                  <a:lnTo>
                    <a:pt x="1001776" y="214884"/>
                  </a:lnTo>
                  <a:lnTo>
                    <a:pt x="1007592" y="224294"/>
                  </a:lnTo>
                  <a:lnTo>
                    <a:pt x="1016241" y="230644"/>
                  </a:lnTo>
                  <a:lnTo>
                    <a:pt x="1026820" y="232968"/>
                  </a:lnTo>
                  <a:lnTo>
                    <a:pt x="1037399" y="230644"/>
                  </a:lnTo>
                  <a:lnTo>
                    <a:pt x="1046048" y="224294"/>
                  </a:lnTo>
                  <a:lnTo>
                    <a:pt x="1051864" y="214884"/>
                  </a:lnTo>
                  <a:lnTo>
                    <a:pt x="1054011" y="203352"/>
                  </a:lnTo>
                  <a:close/>
                </a:path>
                <a:path w="1179195" h="233045">
                  <a:moveTo>
                    <a:pt x="1054011" y="29616"/>
                  </a:moveTo>
                  <a:lnTo>
                    <a:pt x="1051864" y="18097"/>
                  </a:lnTo>
                  <a:lnTo>
                    <a:pt x="1046048" y="8674"/>
                  </a:lnTo>
                  <a:lnTo>
                    <a:pt x="1037399" y="2336"/>
                  </a:lnTo>
                  <a:lnTo>
                    <a:pt x="1026820" y="0"/>
                  </a:lnTo>
                  <a:lnTo>
                    <a:pt x="1016241" y="2336"/>
                  </a:lnTo>
                  <a:lnTo>
                    <a:pt x="1007592" y="8674"/>
                  </a:lnTo>
                  <a:lnTo>
                    <a:pt x="1001776" y="18097"/>
                  </a:lnTo>
                  <a:lnTo>
                    <a:pt x="999642" y="29616"/>
                  </a:lnTo>
                  <a:lnTo>
                    <a:pt x="1001776" y="41148"/>
                  </a:lnTo>
                  <a:lnTo>
                    <a:pt x="1007592" y="50558"/>
                  </a:lnTo>
                  <a:lnTo>
                    <a:pt x="1016241" y="56908"/>
                  </a:lnTo>
                  <a:lnTo>
                    <a:pt x="1026820" y="59232"/>
                  </a:lnTo>
                  <a:lnTo>
                    <a:pt x="1037399" y="56908"/>
                  </a:lnTo>
                  <a:lnTo>
                    <a:pt x="1046048" y="50558"/>
                  </a:lnTo>
                  <a:lnTo>
                    <a:pt x="1051864" y="41148"/>
                  </a:lnTo>
                  <a:lnTo>
                    <a:pt x="1054011" y="29616"/>
                  </a:lnTo>
                  <a:close/>
                </a:path>
                <a:path w="1179195" h="233045">
                  <a:moveTo>
                    <a:pt x="1178966" y="203352"/>
                  </a:moveTo>
                  <a:lnTo>
                    <a:pt x="1176820" y="191833"/>
                  </a:lnTo>
                  <a:lnTo>
                    <a:pt x="1171003" y="182410"/>
                  </a:lnTo>
                  <a:lnTo>
                    <a:pt x="1162354" y="176072"/>
                  </a:lnTo>
                  <a:lnTo>
                    <a:pt x="1151775" y="173748"/>
                  </a:lnTo>
                  <a:lnTo>
                    <a:pt x="1141196" y="176072"/>
                  </a:lnTo>
                  <a:lnTo>
                    <a:pt x="1132547" y="182410"/>
                  </a:lnTo>
                  <a:lnTo>
                    <a:pt x="1126731" y="191833"/>
                  </a:lnTo>
                  <a:lnTo>
                    <a:pt x="1124597" y="203352"/>
                  </a:lnTo>
                  <a:lnTo>
                    <a:pt x="1126731" y="214884"/>
                  </a:lnTo>
                  <a:lnTo>
                    <a:pt x="1132547" y="224294"/>
                  </a:lnTo>
                  <a:lnTo>
                    <a:pt x="1141196" y="230644"/>
                  </a:lnTo>
                  <a:lnTo>
                    <a:pt x="1151775" y="232968"/>
                  </a:lnTo>
                  <a:lnTo>
                    <a:pt x="1162354" y="230644"/>
                  </a:lnTo>
                  <a:lnTo>
                    <a:pt x="1171003" y="224294"/>
                  </a:lnTo>
                  <a:lnTo>
                    <a:pt x="1176820" y="214884"/>
                  </a:lnTo>
                  <a:lnTo>
                    <a:pt x="1178966" y="203352"/>
                  </a:lnTo>
                  <a:close/>
                </a:path>
                <a:path w="1179195" h="233045">
                  <a:moveTo>
                    <a:pt x="1178966" y="29616"/>
                  </a:moveTo>
                  <a:lnTo>
                    <a:pt x="1176820" y="18097"/>
                  </a:lnTo>
                  <a:lnTo>
                    <a:pt x="1171003" y="8674"/>
                  </a:lnTo>
                  <a:lnTo>
                    <a:pt x="1162354" y="2336"/>
                  </a:lnTo>
                  <a:lnTo>
                    <a:pt x="1151775" y="0"/>
                  </a:lnTo>
                  <a:lnTo>
                    <a:pt x="1141196" y="2336"/>
                  </a:lnTo>
                  <a:lnTo>
                    <a:pt x="1132547" y="8674"/>
                  </a:lnTo>
                  <a:lnTo>
                    <a:pt x="1126731" y="18097"/>
                  </a:lnTo>
                  <a:lnTo>
                    <a:pt x="1124597" y="29616"/>
                  </a:lnTo>
                  <a:lnTo>
                    <a:pt x="1126731" y="41148"/>
                  </a:lnTo>
                  <a:lnTo>
                    <a:pt x="1132547" y="50558"/>
                  </a:lnTo>
                  <a:lnTo>
                    <a:pt x="1141196" y="56908"/>
                  </a:lnTo>
                  <a:lnTo>
                    <a:pt x="1151775" y="59232"/>
                  </a:lnTo>
                  <a:lnTo>
                    <a:pt x="1162354" y="56908"/>
                  </a:lnTo>
                  <a:lnTo>
                    <a:pt x="1171003" y="50558"/>
                  </a:lnTo>
                  <a:lnTo>
                    <a:pt x="1176820" y="41148"/>
                  </a:lnTo>
                  <a:lnTo>
                    <a:pt x="1178966" y="29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" y="3233983"/>
              <a:ext cx="607060" cy="3624579"/>
            </a:xfrm>
            <a:custGeom>
              <a:avLst/>
              <a:gdLst/>
              <a:ahLst/>
              <a:cxnLst/>
              <a:rect l="l" t="t" r="r" b="b"/>
              <a:pathLst>
                <a:path w="607060" h="3624579">
                  <a:moveTo>
                    <a:pt x="606971" y="0"/>
                  </a:moveTo>
                  <a:lnTo>
                    <a:pt x="0" y="0"/>
                  </a:lnTo>
                  <a:lnTo>
                    <a:pt x="0" y="3624014"/>
                  </a:lnTo>
                  <a:lnTo>
                    <a:pt x="606971" y="3624014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Azure</a:t>
            </a:r>
            <a:r>
              <a:rPr spc="185" dirty="0"/>
              <a:t> </a:t>
            </a:r>
            <a:r>
              <a:rPr dirty="0"/>
              <a:t>Machine</a:t>
            </a:r>
            <a:r>
              <a:rPr spc="190" dirty="0"/>
              <a:t> </a:t>
            </a:r>
            <a:r>
              <a:rPr dirty="0"/>
              <a:t>Learning</a:t>
            </a:r>
            <a:r>
              <a:rPr spc="180" dirty="0"/>
              <a:t> </a:t>
            </a:r>
            <a:r>
              <a:rPr dirty="0"/>
              <a:t>–</a:t>
            </a:r>
            <a:r>
              <a:rPr spc="190" dirty="0"/>
              <a:t> </a:t>
            </a:r>
            <a:r>
              <a:rPr dirty="0"/>
              <a:t>Automated</a:t>
            </a:r>
            <a:r>
              <a:rPr spc="175" dirty="0"/>
              <a:t> </a:t>
            </a:r>
            <a:r>
              <a:rPr spc="55" dirty="0"/>
              <a:t>ML</a:t>
            </a:r>
            <a:r>
              <a:rPr spc="170" dirty="0"/>
              <a:t> </a:t>
            </a:r>
            <a:r>
              <a:rPr spc="-10" dirty="0"/>
              <a:t>(AutoML)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69059"/>
            <a:ext cx="9676765" cy="78676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41300" marR="5080" indent="-228600">
              <a:lnSpc>
                <a:spcPts val="271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latin typeface="Calibri"/>
                <a:cs typeface="Calibri"/>
              </a:rPr>
              <a:t>AutoML</a:t>
            </a:r>
            <a:r>
              <a:rPr sz="2800" b="1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-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automating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time-</a:t>
            </a:r>
            <a:r>
              <a:rPr sz="2400" dirty="0">
                <a:latin typeface="Calibri"/>
                <a:cs typeface="Calibri"/>
              </a:rPr>
              <a:t>consuming,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iterative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tasks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development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63028" y="2961142"/>
          <a:ext cx="1722753" cy="3144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62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C00000"/>
                      </a:solidFill>
                      <a:prstDash val="solid"/>
                    </a:lnT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ts val="1225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C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ts val="1225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225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C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1225"/>
                        </a:lnSpc>
                      </a:pPr>
                      <a:r>
                        <a:rPr sz="11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C00000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B w="28575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00000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00000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C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9316132" y="3543729"/>
            <a:ext cx="2157730" cy="1393825"/>
            <a:chOff x="9316132" y="3543729"/>
            <a:chExt cx="2157730" cy="1393825"/>
          </a:xfrm>
        </p:grpSpPr>
        <p:sp>
          <p:nvSpPr>
            <p:cNvPr id="6" name="object 6"/>
            <p:cNvSpPr/>
            <p:nvPr/>
          </p:nvSpPr>
          <p:spPr>
            <a:xfrm>
              <a:off x="9322482" y="3550079"/>
              <a:ext cx="2145030" cy="1381125"/>
            </a:xfrm>
            <a:custGeom>
              <a:avLst/>
              <a:gdLst/>
              <a:ahLst/>
              <a:cxnLst/>
              <a:rect l="l" t="t" r="r" b="b"/>
              <a:pathLst>
                <a:path w="2145029" h="1381125">
                  <a:moveTo>
                    <a:pt x="1072441" y="0"/>
                  </a:moveTo>
                  <a:lnTo>
                    <a:pt x="0" y="1380850"/>
                  </a:lnTo>
                  <a:lnTo>
                    <a:pt x="2144882" y="1380850"/>
                  </a:lnTo>
                  <a:lnTo>
                    <a:pt x="1072441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22482" y="3550079"/>
              <a:ext cx="2145030" cy="1381125"/>
            </a:xfrm>
            <a:custGeom>
              <a:avLst/>
              <a:gdLst/>
              <a:ahLst/>
              <a:cxnLst/>
              <a:rect l="l" t="t" r="r" b="b"/>
              <a:pathLst>
                <a:path w="2145029" h="1381125">
                  <a:moveTo>
                    <a:pt x="0" y="1380850"/>
                  </a:moveTo>
                  <a:lnTo>
                    <a:pt x="1072442" y="0"/>
                  </a:lnTo>
                  <a:lnTo>
                    <a:pt x="2144884" y="1380850"/>
                  </a:lnTo>
                  <a:lnTo>
                    <a:pt x="0" y="138085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48221" y="4692396"/>
            <a:ext cx="1092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Trained</a:t>
            </a:r>
            <a:r>
              <a:rPr sz="14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44570" y="2889256"/>
            <a:ext cx="7227570" cy="3242945"/>
            <a:chOff x="3544570" y="2889256"/>
            <a:chExt cx="7227570" cy="3242945"/>
          </a:xfrm>
        </p:grpSpPr>
        <p:sp>
          <p:nvSpPr>
            <p:cNvPr id="10" name="object 10"/>
            <p:cNvSpPr/>
            <p:nvPr/>
          </p:nvSpPr>
          <p:spPr>
            <a:xfrm>
              <a:off x="9872637" y="4243552"/>
              <a:ext cx="899794" cy="422275"/>
            </a:xfrm>
            <a:custGeom>
              <a:avLst/>
              <a:gdLst/>
              <a:ahLst/>
              <a:cxnLst/>
              <a:rect l="l" t="t" r="r" b="b"/>
              <a:pathLst>
                <a:path w="899795" h="422275">
                  <a:moveTo>
                    <a:pt x="371475" y="219481"/>
                  </a:moveTo>
                  <a:lnTo>
                    <a:pt x="363270" y="214388"/>
                  </a:lnTo>
                  <a:lnTo>
                    <a:pt x="345224" y="206832"/>
                  </a:lnTo>
                  <a:lnTo>
                    <a:pt x="327164" y="199986"/>
                  </a:lnTo>
                  <a:lnTo>
                    <a:pt x="318935" y="196977"/>
                  </a:lnTo>
                  <a:lnTo>
                    <a:pt x="313982" y="182143"/>
                  </a:lnTo>
                  <a:lnTo>
                    <a:pt x="311442" y="174498"/>
                  </a:lnTo>
                  <a:lnTo>
                    <a:pt x="314375" y="166814"/>
                  </a:lnTo>
                  <a:lnTo>
                    <a:pt x="320814" y="149656"/>
                  </a:lnTo>
                  <a:lnTo>
                    <a:pt x="327266" y="131813"/>
                  </a:lnTo>
                  <a:lnTo>
                    <a:pt x="330200" y="122034"/>
                  </a:lnTo>
                  <a:lnTo>
                    <a:pt x="321614" y="114541"/>
                  </a:lnTo>
                  <a:lnTo>
                    <a:pt x="300177" y="95796"/>
                  </a:lnTo>
                  <a:lnTo>
                    <a:pt x="292557" y="97142"/>
                  </a:lnTo>
                  <a:lnTo>
                    <a:pt x="275805" y="103759"/>
                  </a:lnTo>
                  <a:lnTo>
                    <a:pt x="259029" y="111074"/>
                  </a:lnTo>
                  <a:lnTo>
                    <a:pt x="251396" y="114541"/>
                  </a:lnTo>
                  <a:lnTo>
                    <a:pt x="244475" y="112572"/>
                  </a:lnTo>
                  <a:lnTo>
                    <a:pt x="244475" y="240093"/>
                  </a:lnTo>
                  <a:lnTo>
                    <a:pt x="239725" y="262648"/>
                  </a:lnTo>
                  <a:lnTo>
                    <a:pt x="226796" y="281063"/>
                  </a:lnTo>
                  <a:lnTo>
                    <a:pt x="207619" y="293484"/>
                  </a:lnTo>
                  <a:lnTo>
                    <a:pt x="184150" y="298030"/>
                  </a:lnTo>
                  <a:lnTo>
                    <a:pt x="160667" y="293484"/>
                  </a:lnTo>
                  <a:lnTo>
                    <a:pt x="141490" y="281063"/>
                  </a:lnTo>
                  <a:lnTo>
                    <a:pt x="128562" y="262648"/>
                  </a:lnTo>
                  <a:lnTo>
                    <a:pt x="123825" y="240093"/>
                  </a:lnTo>
                  <a:lnTo>
                    <a:pt x="128562" y="217538"/>
                  </a:lnTo>
                  <a:lnTo>
                    <a:pt x="141490" y="199123"/>
                  </a:lnTo>
                  <a:lnTo>
                    <a:pt x="160667" y="186702"/>
                  </a:lnTo>
                  <a:lnTo>
                    <a:pt x="184150" y="182143"/>
                  </a:lnTo>
                  <a:lnTo>
                    <a:pt x="207619" y="186702"/>
                  </a:lnTo>
                  <a:lnTo>
                    <a:pt x="226796" y="199123"/>
                  </a:lnTo>
                  <a:lnTo>
                    <a:pt x="239725" y="217538"/>
                  </a:lnTo>
                  <a:lnTo>
                    <a:pt x="244475" y="240093"/>
                  </a:lnTo>
                  <a:lnTo>
                    <a:pt x="244475" y="112572"/>
                  </a:lnTo>
                  <a:lnTo>
                    <a:pt x="225132" y="107048"/>
                  </a:lnTo>
                  <a:lnTo>
                    <a:pt x="222135" y="99415"/>
                  </a:lnTo>
                  <a:lnTo>
                    <a:pt x="215277" y="82664"/>
                  </a:lnTo>
                  <a:lnTo>
                    <a:pt x="207708" y="65925"/>
                  </a:lnTo>
                  <a:lnTo>
                    <a:pt x="202615" y="58318"/>
                  </a:lnTo>
                  <a:lnTo>
                    <a:pt x="165100" y="58318"/>
                  </a:lnTo>
                  <a:lnTo>
                    <a:pt x="159994" y="65925"/>
                  </a:lnTo>
                  <a:lnTo>
                    <a:pt x="152438" y="82664"/>
                  </a:lnTo>
                  <a:lnTo>
                    <a:pt x="145580" y="99415"/>
                  </a:lnTo>
                  <a:lnTo>
                    <a:pt x="142582" y="107048"/>
                  </a:lnTo>
                  <a:lnTo>
                    <a:pt x="120078" y="114541"/>
                  </a:lnTo>
                  <a:lnTo>
                    <a:pt x="67538" y="95796"/>
                  </a:lnTo>
                  <a:lnTo>
                    <a:pt x="37515" y="125780"/>
                  </a:lnTo>
                  <a:lnTo>
                    <a:pt x="60020" y="174510"/>
                  </a:lnTo>
                  <a:lnTo>
                    <a:pt x="48780" y="196977"/>
                  </a:lnTo>
                  <a:lnTo>
                    <a:pt x="41135" y="199986"/>
                  </a:lnTo>
                  <a:lnTo>
                    <a:pt x="24371" y="206832"/>
                  </a:lnTo>
                  <a:lnTo>
                    <a:pt x="7607" y="214388"/>
                  </a:lnTo>
                  <a:lnTo>
                    <a:pt x="0" y="219481"/>
                  </a:lnTo>
                  <a:lnTo>
                    <a:pt x="0" y="260705"/>
                  </a:lnTo>
                  <a:lnTo>
                    <a:pt x="48768" y="279438"/>
                  </a:lnTo>
                  <a:lnTo>
                    <a:pt x="60020" y="301929"/>
                  </a:lnTo>
                  <a:lnTo>
                    <a:pt x="56032" y="310680"/>
                  </a:lnTo>
                  <a:lnTo>
                    <a:pt x="48768" y="326771"/>
                  </a:lnTo>
                  <a:lnTo>
                    <a:pt x="41033" y="344627"/>
                  </a:lnTo>
                  <a:lnTo>
                    <a:pt x="37515" y="354393"/>
                  </a:lnTo>
                  <a:lnTo>
                    <a:pt x="67538" y="380631"/>
                  </a:lnTo>
                  <a:lnTo>
                    <a:pt x="77317" y="379285"/>
                  </a:lnTo>
                  <a:lnTo>
                    <a:pt x="95186" y="372681"/>
                  </a:lnTo>
                  <a:lnTo>
                    <a:pt x="112369" y="365353"/>
                  </a:lnTo>
                  <a:lnTo>
                    <a:pt x="120065" y="361899"/>
                  </a:lnTo>
                  <a:lnTo>
                    <a:pt x="142570" y="369392"/>
                  </a:lnTo>
                  <a:lnTo>
                    <a:pt x="145732" y="378015"/>
                  </a:lnTo>
                  <a:lnTo>
                    <a:pt x="152438" y="395643"/>
                  </a:lnTo>
                  <a:lnTo>
                    <a:pt x="159994" y="413664"/>
                  </a:lnTo>
                  <a:lnTo>
                    <a:pt x="165100" y="421855"/>
                  </a:lnTo>
                  <a:lnTo>
                    <a:pt x="206375" y="421855"/>
                  </a:lnTo>
                  <a:lnTo>
                    <a:pt x="211467" y="413664"/>
                  </a:lnTo>
                  <a:lnTo>
                    <a:pt x="219125" y="395363"/>
                  </a:lnTo>
                  <a:lnTo>
                    <a:pt x="225882" y="377609"/>
                  </a:lnTo>
                  <a:lnTo>
                    <a:pt x="228892" y="369392"/>
                  </a:lnTo>
                  <a:lnTo>
                    <a:pt x="251383" y="361899"/>
                  </a:lnTo>
                  <a:lnTo>
                    <a:pt x="259092" y="365353"/>
                  </a:lnTo>
                  <a:lnTo>
                    <a:pt x="276275" y="372681"/>
                  </a:lnTo>
                  <a:lnTo>
                    <a:pt x="294144" y="379285"/>
                  </a:lnTo>
                  <a:lnTo>
                    <a:pt x="303923" y="380631"/>
                  </a:lnTo>
                  <a:lnTo>
                    <a:pt x="322681" y="361899"/>
                  </a:lnTo>
                  <a:lnTo>
                    <a:pt x="330200" y="354393"/>
                  </a:lnTo>
                  <a:lnTo>
                    <a:pt x="328841" y="344627"/>
                  </a:lnTo>
                  <a:lnTo>
                    <a:pt x="322224" y="326771"/>
                  </a:lnTo>
                  <a:lnTo>
                    <a:pt x="314896" y="309613"/>
                  </a:lnTo>
                  <a:lnTo>
                    <a:pt x="311429" y="301917"/>
                  </a:lnTo>
                  <a:lnTo>
                    <a:pt x="312737" y="298030"/>
                  </a:lnTo>
                  <a:lnTo>
                    <a:pt x="318935" y="279438"/>
                  </a:lnTo>
                  <a:lnTo>
                    <a:pt x="327164" y="276453"/>
                  </a:lnTo>
                  <a:lnTo>
                    <a:pt x="345224" y="269595"/>
                  </a:lnTo>
                  <a:lnTo>
                    <a:pt x="363270" y="262051"/>
                  </a:lnTo>
                  <a:lnTo>
                    <a:pt x="371475" y="256959"/>
                  </a:lnTo>
                  <a:lnTo>
                    <a:pt x="371475" y="219481"/>
                  </a:lnTo>
                  <a:close/>
                </a:path>
                <a:path w="899795" h="422275">
                  <a:moveTo>
                    <a:pt x="522274" y="340525"/>
                  </a:moveTo>
                  <a:lnTo>
                    <a:pt x="518756" y="336600"/>
                  </a:lnTo>
                  <a:lnTo>
                    <a:pt x="511009" y="331635"/>
                  </a:lnTo>
                  <a:lnTo>
                    <a:pt x="503250" y="327355"/>
                  </a:lnTo>
                  <a:lnTo>
                    <a:pt x="499706" y="325526"/>
                  </a:lnTo>
                  <a:lnTo>
                    <a:pt x="499706" y="310527"/>
                  </a:lnTo>
                  <a:lnTo>
                    <a:pt x="509435" y="298424"/>
                  </a:lnTo>
                  <a:lnTo>
                    <a:pt x="514756" y="291782"/>
                  </a:lnTo>
                  <a:lnTo>
                    <a:pt x="505726" y="276783"/>
                  </a:lnTo>
                  <a:lnTo>
                    <a:pt x="503478" y="273050"/>
                  </a:lnTo>
                  <a:lnTo>
                    <a:pt x="480898" y="276783"/>
                  </a:lnTo>
                  <a:lnTo>
                    <a:pt x="469620" y="269290"/>
                  </a:lnTo>
                  <a:lnTo>
                    <a:pt x="468541" y="261797"/>
                  </a:lnTo>
                  <a:lnTo>
                    <a:pt x="465861" y="243039"/>
                  </a:lnTo>
                  <a:lnTo>
                    <a:pt x="462203" y="242316"/>
                  </a:lnTo>
                  <a:lnTo>
                    <a:pt x="462203" y="322757"/>
                  </a:lnTo>
                  <a:lnTo>
                    <a:pt x="461467" y="335953"/>
                  </a:lnTo>
                  <a:lnTo>
                    <a:pt x="456819" y="345694"/>
                  </a:lnTo>
                  <a:lnTo>
                    <a:pt x="449072" y="352285"/>
                  </a:lnTo>
                  <a:lnTo>
                    <a:pt x="439267" y="355384"/>
                  </a:lnTo>
                  <a:lnTo>
                    <a:pt x="428421" y="354622"/>
                  </a:lnTo>
                  <a:lnTo>
                    <a:pt x="418846" y="349897"/>
                  </a:lnTo>
                  <a:lnTo>
                    <a:pt x="412356" y="342023"/>
                  </a:lnTo>
                  <a:lnTo>
                    <a:pt x="409321" y="332041"/>
                  </a:lnTo>
                  <a:lnTo>
                    <a:pt x="410070" y="321005"/>
                  </a:lnTo>
                  <a:lnTo>
                    <a:pt x="443103" y="298589"/>
                  </a:lnTo>
                  <a:lnTo>
                    <a:pt x="462203" y="322757"/>
                  </a:lnTo>
                  <a:lnTo>
                    <a:pt x="462203" y="242316"/>
                  </a:lnTo>
                  <a:lnTo>
                    <a:pt x="447052" y="239293"/>
                  </a:lnTo>
                  <a:lnTo>
                    <a:pt x="432003" y="261797"/>
                  </a:lnTo>
                  <a:lnTo>
                    <a:pt x="420712" y="261797"/>
                  </a:lnTo>
                  <a:lnTo>
                    <a:pt x="398145" y="246799"/>
                  </a:lnTo>
                  <a:lnTo>
                    <a:pt x="383108" y="258038"/>
                  </a:lnTo>
                  <a:lnTo>
                    <a:pt x="382181" y="261797"/>
                  </a:lnTo>
                  <a:lnTo>
                    <a:pt x="382181" y="262648"/>
                  </a:lnTo>
                  <a:lnTo>
                    <a:pt x="383565" y="271157"/>
                  </a:lnTo>
                  <a:lnTo>
                    <a:pt x="385737" y="280174"/>
                  </a:lnTo>
                  <a:lnTo>
                    <a:pt x="386867" y="284289"/>
                  </a:lnTo>
                  <a:lnTo>
                    <a:pt x="379336" y="295529"/>
                  </a:lnTo>
                  <a:lnTo>
                    <a:pt x="349250" y="318033"/>
                  </a:lnTo>
                  <a:lnTo>
                    <a:pt x="368058" y="333032"/>
                  </a:lnTo>
                  <a:lnTo>
                    <a:pt x="371817" y="344271"/>
                  </a:lnTo>
                  <a:lnTo>
                    <a:pt x="356768" y="366776"/>
                  </a:lnTo>
                  <a:lnTo>
                    <a:pt x="364286" y="381762"/>
                  </a:lnTo>
                  <a:lnTo>
                    <a:pt x="368401" y="382765"/>
                  </a:lnTo>
                  <a:lnTo>
                    <a:pt x="377444" y="381304"/>
                  </a:lnTo>
                  <a:lnTo>
                    <a:pt x="386486" y="379133"/>
                  </a:lnTo>
                  <a:lnTo>
                    <a:pt x="390626" y="378015"/>
                  </a:lnTo>
                  <a:lnTo>
                    <a:pt x="401904" y="385508"/>
                  </a:lnTo>
                  <a:lnTo>
                    <a:pt x="424472" y="415505"/>
                  </a:lnTo>
                  <a:lnTo>
                    <a:pt x="439521" y="396760"/>
                  </a:lnTo>
                  <a:lnTo>
                    <a:pt x="450811" y="393014"/>
                  </a:lnTo>
                  <a:lnTo>
                    <a:pt x="454190" y="395643"/>
                  </a:lnTo>
                  <a:lnTo>
                    <a:pt x="460692" y="400519"/>
                  </a:lnTo>
                  <a:lnTo>
                    <a:pt x="468274" y="405676"/>
                  </a:lnTo>
                  <a:lnTo>
                    <a:pt x="473379" y="408012"/>
                  </a:lnTo>
                  <a:lnTo>
                    <a:pt x="488416" y="400519"/>
                  </a:lnTo>
                  <a:lnTo>
                    <a:pt x="484670" y="374269"/>
                  </a:lnTo>
                  <a:lnTo>
                    <a:pt x="492188" y="363029"/>
                  </a:lnTo>
                  <a:lnTo>
                    <a:pt x="518515" y="359270"/>
                  </a:lnTo>
                  <a:lnTo>
                    <a:pt x="519303" y="355384"/>
                  </a:lnTo>
                  <a:lnTo>
                    <a:pt x="522274" y="340525"/>
                  </a:lnTo>
                  <a:close/>
                </a:path>
                <a:path w="899795" h="422275">
                  <a:moveTo>
                    <a:pt x="899375" y="123875"/>
                  </a:moveTo>
                  <a:lnTo>
                    <a:pt x="838746" y="64528"/>
                  </a:lnTo>
                  <a:lnTo>
                    <a:pt x="838746" y="129146"/>
                  </a:lnTo>
                  <a:lnTo>
                    <a:pt x="838746" y="147586"/>
                  </a:lnTo>
                  <a:lnTo>
                    <a:pt x="838746" y="213474"/>
                  </a:lnTo>
                  <a:lnTo>
                    <a:pt x="838746" y="231927"/>
                  </a:lnTo>
                  <a:lnTo>
                    <a:pt x="838746" y="297815"/>
                  </a:lnTo>
                  <a:lnTo>
                    <a:pt x="838746" y="313626"/>
                  </a:lnTo>
                  <a:lnTo>
                    <a:pt x="830846" y="321538"/>
                  </a:lnTo>
                  <a:lnTo>
                    <a:pt x="614692" y="321538"/>
                  </a:lnTo>
                  <a:lnTo>
                    <a:pt x="609422" y="313626"/>
                  </a:lnTo>
                  <a:lnTo>
                    <a:pt x="609422" y="297815"/>
                  </a:lnTo>
                  <a:lnTo>
                    <a:pt x="614692" y="289902"/>
                  </a:lnTo>
                  <a:lnTo>
                    <a:pt x="830846" y="289902"/>
                  </a:lnTo>
                  <a:lnTo>
                    <a:pt x="838746" y="297815"/>
                  </a:lnTo>
                  <a:lnTo>
                    <a:pt x="838746" y="231927"/>
                  </a:lnTo>
                  <a:lnTo>
                    <a:pt x="830846" y="237197"/>
                  </a:lnTo>
                  <a:lnTo>
                    <a:pt x="614692" y="237197"/>
                  </a:lnTo>
                  <a:lnTo>
                    <a:pt x="609422" y="231927"/>
                  </a:lnTo>
                  <a:lnTo>
                    <a:pt x="609422" y="213474"/>
                  </a:lnTo>
                  <a:lnTo>
                    <a:pt x="614692" y="205574"/>
                  </a:lnTo>
                  <a:lnTo>
                    <a:pt x="830846" y="205574"/>
                  </a:lnTo>
                  <a:lnTo>
                    <a:pt x="838746" y="213474"/>
                  </a:lnTo>
                  <a:lnTo>
                    <a:pt x="838746" y="147586"/>
                  </a:lnTo>
                  <a:lnTo>
                    <a:pt x="830846" y="155498"/>
                  </a:lnTo>
                  <a:lnTo>
                    <a:pt x="614692" y="155498"/>
                  </a:lnTo>
                  <a:lnTo>
                    <a:pt x="609422" y="147586"/>
                  </a:lnTo>
                  <a:lnTo>
                    <a:pt x="609422" y="129146"/>
                  </a:lnTo>
                  <a:lnTo>
                    <a:pt x="614692" y="123875"/>
                  </a:lnTo>
                  <a:lnTo>
                    <a:pt x="830846" y="123875"/>
                  </a:lnTo>
                  <a:lnTo>
                    <a:pt x="838746" y="129146"/>
                  </a:lnTo>
                  <a:lnTo>
                    <a:pt x="838746" y="64528"/>
                  </a:lnTo>
                  <a:lnTo>
                    <a:pt x="772845" y="0"/>
                  </a:lnTo>
                  <a:lnTo>
                    <a:pt x="564616" y="0"/>
                  </a:lnTo>
                  <a:lnTo>
                    <a:pt x="564616" y="400596"/>
                  </a:lnTo>
                  <a:lnTo>
                    <a:pt x="899375" y="400596"/>
                  </a:lnTo>
                  <a:lnTo>
                    <a:pt x="899375" y="321538"/>
                  </a:lnTo>
                  <a:lnTo>
                    <a:pt x="899375" y="289902"/>
                  </a:lnTo>
                  <a:lnTo>
                    <a:pt x="899375" y="237197"/>
                  </a:lnTo>
                  <a:lnTo>
                    <a:pt x="899375" y="205574"/>
                  </a:lnTo>
                  <a:lnTo>
                    <a:pt x="899375" y="155498"/>
                  </a:lnTo>
                  <a:lnTo>
                    <a:pt x="899375" y="123875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50920" y="2895606"/>
              <a:ext cx="5090160" cy="3230245"/>
            </a:xfrm>
            <a:custGeom>
              <a:avLst/>
              <a:gdLst/>
              <a:ahLst/>
              <a:cxnLst/>
              <a:rect l="l" t="t" r="r" b="b"/>
              <a:pathLst>
                <a:path w="5090159" h="3230245">
                  <a:moveTo>
                    <a:pt x="0" y="0"/>
                  </a:moveTo>
                  <a:lnTo>
                    <a:pt x="5090159" y="0"/>
                  </a:lnTo>
                  <a:lnTo>
                    <a:pt x="5090159" y="3229619"/>
                  </a:lnTo>
                  <a:lnTo>
                    <a:pt x="0" y="322961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92692" y="3483988"/>
              <a:ext cx="522605" cy="363855"/>
            </a:xfrm>
            <a:custGeom>
              <a:avLst/>
              <a:gdLst/>
              <a:ahLst/>
              <a:cxnLst/>
              <a:rect l="l" t="t" r="r" b="b"/>
              <a:pathLst>
                <a:path w="522604" h="363854">
                  <a:moveTo>
                    <a:pt x="322695" y="303573"/>
                  </a:moveTo>
                  <a:lnTo>
                    <a:pt x="120073" y="303573"/>
                  </a:lnTo>
                  <a:lnTo>
                    <a:pt x="142577" y="311069"/>
                  </a:lnTo>
                  <a:lnTo>
                    <a:pt x="145739" y="319697"/>
                  </a:lnTo>
                  <a:lnTo>
                    <a:pt x="152443" y="337322"/>
                  </a:lnTo>
                  <a:lnTo>
                    <a:pt x="160002" y="355347"/>
                  </a:lnTo>
                  <a:lnTo>
                    <a:pt x="165100" y="363538"/>
                  </a:lnTo>
                  <a:lnTo>
                    <a:pt x="206375" y="363538"/>
                  </a:lnTo>
                  <a:lnTo>
                    <a:pt x="211473" y="355346"/>
                  </a:lnTo>
                  <a:lnTo>
                    <a:pt x="219138" y="337044"/>
                  </a:lnTo>
                  <a:lnTo>
                    <a:pt x="225892" y="319286"/>
                  </a:lnTo>
                  <a:lnTo>
                    <a:pt x="228901" y="311066"/>
                  </a:lnTo>
                  <a:lnTo>
                    <a:pt x="251392" y="303576"/>
                  </a:lnTo>
                  <a:lnTo>
                    <a:pt x="322695" y="303573"/>
                  </a:lnTo>
                  <a:close/>
                </a:path>
                <a:path w="522604" h="363854">
                  <a:moveTo>
                    <a:pt x="485287" y="319697"/>
                  </a:moveTo>
                  <a:lnTo>
                    <a:pt x="390629" y="319697"/>
                  </a:lnTo>
                  <a:lnTo>
                    <a:pt x="401910" y="327191"/>
                  </a:lnTo>
                  <a:lnTo>
                    <a:pt x="401973" y="331310"/>
                  </a:lnTo>
                  <a:lnTo>
                    <a:pt x="402385" y="340331"/>
                  </a:lnTo>
                  <a:lnTo>
                    <a:pt x="403501" y="349344"/>
                  </a:lnTo>
                  <a:lnTo>
                    <a:pt x="405676" y="353439"/>
                  </a:lnTo>
                  <a:lnTo>
                    <a:pt x="424479" y="357187"/>
                  </a:lnTo>
                  <a:lnTo>
                    <a:pt x="439530" y="338442"/>
                  </a:lnTo>
                  <a:lnTo>
                    <a:pt x="450811" y="334695"/>
                  </a:lnTo>
                  <a:lnTo>
                    <a:pt x="487580" y="334695"/>
                  </a:lnTo>
                  <a:lnTo>
                    <a:pt x="486477" y="327191"/>
                  </a:lnTo>
                  <a:lnTo>
                    <a:pt x="485287" y="319697"/>
                  </a:lnTo>
                  <a:close/>
                </a:path>
                <a:path w="522604" h="363854">
                  <a:moveTo>
                    <a:pt x="487580" y="334695"/>
                  </a:moveTo>
                  <a:lnTo>
                    <a:pt x="450811" y="334695"/>
                  </a:lnTo>
                  <a:lnTo>
                    <a:pt x="454193" y="337322"/>
                  </a:lnTo>
                  <a:lnTo>
                    <a:pt x="460699" y="342198"/>
                  </a:lnTo>
                  <a:lnTo>
                    <a:pt x="468276" y="347349"/>
                  </a:lnTo>
                  <a:lnTo>
                    <a:pt x="473386" y="349690"/>
                  </a:lnTo>
                  <a:lnTo>
                    <a:pt x="488426" y="342193"/>
                  </a:lnTo>
                  <a:lnTo>
                    <a:pt x="487846" y="336514"/>
                  </a:lnTo>
                  <a:lnTo>
                    <a:pt x="487580" y="334695"/>
                  </a:lnTo>
                  <a:close/>
                </a:path>
                <a:path w="522604" h="363854">
                  <a:moveTo>
                    <a:pt x="398151" y="188473"/>
                  </a:moveTo>
                  <a:lnTo>
                    <a:pt x="383109" y="199718"/>
                  </a:lnTo>
                  <a:lnTo>
                    <a:pt x="382190" y="203470"/>
                  </a:lnTo>
                  <a:lnTo>
                    <a:pt x="382188" y="204324"/>
                  </a:lnTo>
                  <a:lnTo>
                    <a:pt x="383572" y="212829"/>
                  </a:lnTo>
                  <a:lnTo>
                    <a:pt x="385746" y="221849"/>
                  </a:lnTo>
                  <a:lnTo>
                    <a:pt x="386867" y="225966"/>
                  </a:lnTo>
                  <a:lnTo>
                    <a:pt x="379346" y="237209"/>
                  </a:lnTo>
                  <a:lnTo>
                    <a:pt x="349251" y="259704"/>
                  </a:lnTo>
                  <a:lnTo>
                    <a:pt x="368058" y="274706"/>
                  </a:lnTo>
                  <a:lnTo>
                    <a:pt x="371819" y="285949"/>
                  </a:lnTo>
                  <a:lnTo>
                    <a:pt x="356773" y="308448"/>
                  </a:lnTo>
                  <a:lnTo>
                    <a:pt x="364294" y="323439"/>
                  </a:lnTo>
                  <a:lnTo>
                    <a:pt x="368406" y="324441"/>
                  </a:lnTo>
                  <a:lnTo>
                    <a:pt x="377448" y="322979"/>
                  </a:lnTo>
                  <a:lnTo>
                    <a:pt x="386498" y="320813"/>
                  </a:lnTo>
                  <a:lnTo>
                    <a:pt x="390629" y="319697"/>
                  </a:lnTo>
                  <a:lnTo>
                    <a:pt x="485287" y="319697"/>
                  </a:lnTo>
                  <a:lnTo>
                    <a:pt x="484671" y="315948"/>
                  </a:lnTo>
                  <a:lnTo>
                    <a:pt x="492191" y="304703"/>
                  </a:lnTo>
                  <a:lnTo>
                    <a:pt x="518525" y="300950"/>
                  </a:lnTo>
                  <a:lnTo>
                    <a:pt x="519306" y="297062"/>
                  </a:lnTo>
                  <a:lnTo>
                    <a:pt x="439267" y="297062"/>
                  </a:lnTo>
                  <a:lnTo>
                    <a:pt x="428426" y="296303"/>
                  </a:lnTo>
                  <a:lnTo>
                    <a:pt x="418847" y="291575"/>
                  </a:lnTo>
                  <a:lnTo>
                    <a:pt x="412365" y="283696"/>
                  </a:lnTo>
                  <a:lnTo>
                    <a:pt x="409325" y="273716"/>
                  </a:lnTo>
                  <a:lnTo>
                    <a:pt x="410071" y="262685"/>
                  </a:lnTo>
                  <a:lnTo>
                    <a:pt x="414717" y="252354"/>
                  </a:lnTo>
                  <a:lnTo>
                    <a:pt x="422461" y="244475"/>
                  </a:lnTo>
                  <a:lnTo>
                    <a:pt x="432269" y="240098"/>
                  </a:lnTo>
                  <a:lnTo>
                    <a:pt x="509439" y="240098"/>
                  </a:lnTo>
                  <a:lnTo>
                    <a:pt x="514765" y="233464"/>
                  </a:lnTo>
                  <a:lnTo>
                    <a:pt x="505737" y="218467"/>
                  </a:lnTo>
                  <a:lnTo>
                    <a:pt x="480908" y="218467"/>
                  </a:lnTo>
                  <a:lnTo>
                    <a:pt x="469628" y="210972"/>
                  </a:lnTo>
                  <a:lnTo>
                    <a:pt x="468552" y="203470"/>
                  </a:lnTo>
                  <a:lnTo>
                    <a:pt x="420721" y="203470"/>
                  </a:lnTo>
                  <a:lnTo>
                    <a:pt x="398151" y="188473"/>
                  </a:lnTo>
                  <a:close/>
                </a:path>
                <a:path w="522604" h="363854">
                  <a:moveTo>
                    <a:pt x="67541" y="37478"/>
                  </a:moveTo>
                  <a:lnTo>
                    <a:pt x="37523" y="67461"/>
                  </a:lnTo>
                  <a:lnTo>
                    <a:pt x="60031" y="116192"/>
                  </a:lnTo>
                  <a:lnTo>
                    <a:pt x="48784" y="138659"/>
                  </a:lnTo>
                  <a:lnTo>
                    <a:pt x="41139" y="141663"/>
                  </a:lnTo>
                  <a:lnTo>
                    <a:pt x="24373" y="148514"/>
                  </a:lnTo>
                  <a:lnTo>
                    <a:pt x="7615" y="156064"/>
                  </a:lnTo>
                  <a:lnTo>
                    <a:pt x="0" y="161156"/>
                  </a:lnTo>
                  <a:lnTo>
                    <a:pt x="0" y="202382"/>
                  </a:lnTo>
                  <a:lnTo>
                    <a:pt x="48779" y="221120"/>
                  </a:lnTo>
                  <a:lnTo>
                    <a:pt x="60026" y="243608"/>
                  </a:lnTo>
                  <a:lnTo>
                    <a:pt x="56033" y="252354"/>
                  </a:lnTo>
                  <a:lnTo>
                    <a:pt x="48772" y="268454"/>
                  </a:lnTo>
                  <a:lnTo>
                    <a:pt x="41038" y="286305"/>
                  </a:lnTo>
                  <a:lnTo>
                    <a:pt x="37523" y="296077"/>
                  </a:lnTo>
                  <a:lnTo>
                    <a:pt x="67541" y="322312"/>
                  </a:lnTo>
                  <a:lnTo>
                    <a:pt x="77325" y="320967"/>
                  </a:lnTo>
                  <a:lnTo>
                    <a:pt x="95197" y="314354"/>
                  </a:lnTo>
                  <a:lnTo>
                    <a:pt x="112374" y="307036"/>
                  </a:lnTo>
                  <a:lnTo>
                    <a:pt x="120073" y="303573"/>
                  </a:lnTo>
                  <a:lnTo>
                    <a:pt x="322695" y="303573"/>
                  </a:lnTo>
                  <a:lnTo>
                    <a:pt x="330200" y="296077"/>
                  </a:lnTo>
                  <a:lnTo>
                    <a:pt x="328853" y="286304"/>
                  </a:lnTo>
                  <a:lnTo>
                    <a:pt x="322233" y="268453"/>
                  </a:lnTo>
                  <a:lnTo>
                    <a:pt x="314905" y="251297"/>
                  </a:lnTo>
                  <a:lnTo>
                    <a:pt x="311442" y="243598"/>
                  </a:lnTo>
                  <a:lnTo>
                    <a:pt x="312739" y="239713"/>
                  </a:lnTo>
                  <a:lnTo>
                    <a:pt x="184150" y="239713"/>
                  </a:lnTo>
                  <a:lnTo>
                    <a:pt x="160668" y="235160"/>
                  </a:lnTo>
                  <a:lnTo>
                    <a:pt x="141493" y="222742"/>
                  </a:lnTo>
                  <a:lnTo>
                    <a:pt x="128565" y="204324"/>
                  </a:lnTo>
                  <a:lnTo>
                    <a:pt x="123825" y="181770"/>
                  </a:lnTo>
                  <a:lnTo>
                    <a:pt x="128565" y="159214"/>
                  </a:lnTo>
                  <a:lnTo>
                    <a:pt x="141493" y="140796"/>
                  </a:lnTo>
                  <a:lnTo>
                    <a:pt x="160668" y="128378"/>
                  </a:lnTo>
                  <a:lnTo>
                    <a:pt x="184150" y="123825"/>
                  </a:lnTo>
                  <a:lnTo>
                    <a:pt x="313989" y="123825"/>
                  </a:lnTo>
                  <a:lnTo>
                    <a:pt x="311447" y="116182"/>
                  </a:lnTo>
                  <a:lnTo>
                    <a:pt x="314377" y="108493"/>
                  </a:lnTo>
                  <a:lnTo>
                    <a:pt x="320825" y="91336"/>
                  </a:lnTo>
                  <a:lnTo>
                    <a:pt x="327270" y="73486"/>
                  </a:lnTo>
                  <a:lnTo>
                    <a:pt x="330200" y="63713"/>
                  </a:lnTo>
                  <a:lnTo>
                    <a:pt x="321623" y="56217"/>
                  </a:lnTo>
                  <a:lnTo>
                    <a:pt x="251389" y="56214"/>
                  </a:lnTo>
                  <a:lnTo>
                    <a:pt x="120083" y="56214"/>
                  </a:lnTo>
                  <a:lnTo>
                    <a:pt x="67541" y="37478"/>
                  </a:lnTo>
                  <a:close/>
                </a:path>
                <a:path w="522604" h="363854">
                  <a:moveTo>
                    <a:pt x="322691" y="303576"/>
                  </a:moveTo>
                  <a:lnTo>
                    <a:pt x="251392" y="303576"/>
                  </a:lnTo>
                  <a:lnTo>
                    <a:pt x="259101" y="307036"/>
                  </a:lnTo>
                  <a:lnTo>
                    <a:pt x="276277" y="314354"/>
                  </a:lnTo>
                  <a:lnTo>
                    <a:pt x="294149" y="320967"/>
                  </a:lnTo>
                  <a:lnTo>
                    <a:pt x="303933" y="322312"/>
                  </a:lnTo>
                  <a:lnTo>
                    <a:pt x="322691" y="303576"/>
                  </a:lnTo>
                  <a:close/>
                </a:path>
                <a:path w="522604" h="363854">
                  <a:moveTo>
                    <a:pt x="509439" y="240098"/>
                  </a:moveTo>
                  <a:lnTo>
                    <a:pt x="432269" y="240098"/>
                  </a:lnTo>
                  <a:lnTo>
                    <a:pt x="443110" y="240273"/>
                  </a:lnTo>
                  <a:lnTo>
                    <a:pt x="452690" y="245059"/>
                  </a:lnTo>
                  <a:lnTo>
                    <a:pt x="459172" y="253347"/>
                  </a:lnTo>
                  <a:lnTo>
                    <a:pt x="462212" y="264436"/>
                  </a:lnTo>
                  <a:lnTo>
                    <a:pt x="461467" y="277627"/>
                  </a:lnTo>
                  <a:lnTo>
                    <a:pt x="456820" y="287373"/>
                  </a:lnTo>
                  <a:lnTo>
                    <a:pt x="449076" y="293968"/>
                  </a:lnTo>
                  <a:lnTo>
                    <a:pt x="439267" y="297062"/>
                  </a:lnTo>
                  <a:lnTo>
                    <a:pt x="519306" y="297062"/>
                  </a:lnTo>
                  <a:lnTo>
                    <a:pt x="499718" y="267208"/>
                  </a:lnTo>
                  <a:lnTo>
                    <a:pt x="499718" y="252210"/>
                  </a:lnTo>
                  <a:lnTo>
                    <a:pt x="509439" y="240098"/>
                  </a:lnTo>
                  <a:close/>
                </a:path>
                <a:path w="522604" h="363854">
                  <a:moveTo>
                    <a:pt x="313989" y="123825"/>
                  </a:moveTo>
                  <a:lnTo>
                    <a:pt x="184150" y="123825"/>
                  </a:lnTo>
                  <a:lnTo>
                    <a:pt x="207631" y="128378"/>
                  </a:lnTo>
                  <a:lnTo>
                    <a:pt x="226806" y="140796"/>
                  </a:lnTo>
                  <a:lnTo>
                    <a:pt x="239734" y="159214"/>
                  </a:lnTo>
                  <a:lnTo>
                    <a:pt x="244475" y="181770"/>
                  </a:lnTo>
                  <a:lnTo>
                    <a:pt x="239734" y="204324"/>
                  </a:lnTo>
                  <a:lnTo>
                    <a:pt x="226806" y="222742"/>
                  </a:lnTo>
                  <a:lnTo>
                    <a:pt x="207631" y="235160"/>
                  </a:lnTo>
                  <a:lnTo>
                    <a:pt x="184150" y="239713"/>
                  </a:lnTo>
                  <a:lnTo>
                    <a:pt x="312739" y="239713"/>
                  </a:lnTo>
                  <a:lnTo>
                    <a:pt x="318942" y="221120"/>
                  </a:lnTo>
                  <a:lnTo>
                    <a:pt x="327170" y="218127"/>
                  </a:lnTo>
                  <a:lnTo>
                    <a:pt x="345226" y="211276"/>
                  </a:lnTo>
                  <a:lnTo>
                    <a:pt x="363273" y="203726"/>
                  </a:lnTo>
                  <a:lnTo>
                    <a:pt x="371475" y="198634"/>
                  </a:lnTo>
                  <a:lnTo>
                    <a:pt x="371475" y="161156"/>
                  </a:lnTo>
                  <a:lnTo>
                    <a:pt x="363273" y="156064"/>
                  </a:lnTo>
                  <a:lnTo>
                    <a:pt x="345225" y="148514"/>
                  </a:lnTo>
                  <a:lnTo>
                    <a:pt x="327169" y="141663"/>
                  </a:lnTo>
                  <a:lnTo>
                    <a:pt x="318939" y="138659"/>
                  </a:lnTo>
                  <a:lnTo>
                    <a:pt x="313989" y="123825"/>
                  </a:lnTo>
                  <a:close/>
                </a:path>
                <a:path w="522604" h="363854">
                  <a:moveTo>
                    <a:pt x="503482" y="214722"/>
                  </a:moveTo>
                  <a:lnTo>
                    <a:pt x="480908" y="218467"/>
                  </a:lnTo>
                  <a:lnTo>
                    <a:pt x="505737" y="218467"/>
                  </a:lnTo>
                  <a:lnTo>
                    <a:pt x="503482" y="214722"/>
                  </a:lnTo>
                  <a:close/>
                </a:path>
                <a:path w="522604" h="363854">
                  <a:moveTo>
                    <a:pt x="447053" y="180975"/>
                  </a:moveTo>
                  <a:lnTo>
                    <a:pt x="432007" y="203470"/>
                  </a:lnTo>
                  <a:lnTo>
                    <a:pt x="468552" y="203470"/>
                  </a:lnTo>
                  <a:lnTo>
                    <a:pt x="465862" y="184724"/>
                  </a:lnTo>
                  <a:lnTo>
                    <a:pt x="447053" y="180975"/>
                  </a:lnTo>
                  <a:close/>
                </a:path>
                <a:path w="522604" h="363854">
                  <a:moveTo>
                    <a:pt x="300182" y="37478"/>
                  </a:moveTo>
                  <a:lnTo>
                    <a:pt x="292566" y="38823"/>
                  </a:lnTo>
                  <a:lnTo>
                    <a:pt x="275807" y="45436"/>
                  </a:lnTo>
                  <a:lnTo>
                    <a:pt x="259041" y="52755"/>
                  </a:lnTo>
                  <a:lnTo>
                    <a:pt x="251402" y="56217"/>
                  </a:lnTo>
                  <a:lnTo>
                    <a:pt x="321623" y="56217"/>
                  </a:lnTo>
                  <a:lnTo>
                    <a:pt x="300182" y="37478"/>
                  </a:lnTo>
                  <a:close/>
                </a:path>
                <a:path w="522604" h="363854">
                  <a:moveTo>
                    <a:pt x="202623" y="0"/>
                  </a:moveTo>
                  <a:lnTo>
                    <a:pt x="165100" y="0"/>
                  </a:lnTo>
                  <a:lnTo>
                    <a:pt x="160002" y="7607"/>
                  </a:lnTo>
                  <a:lnTo>
                    <a:pt x="152443" y="24345"/>
                  </a:lnTo>
                  <a:lnTo>
                    <a:pt x="145583" y="41092"/>
                  </a:lnTo>
                  <a:lnTo>
                    <a:pt x="142586" y="48722"/>
                  </a:lnTo>
                  <a:lnTo>
                    <a:pt x="120083" y="56214"/>
                  </a:lnTo>
                  <a:lnTo>
                    <a:pt x="251389" y="56214"/>
                  </a:lnTo>
                  <a:lnTo>
                    <a:pt x="225136" y="48722"/>
                  </a:lnTo>
                  <a:lnTo>
                    <a:pt x="222139" y="41091"/>
                  </a:lnTo>
                  <a:lnTo>
                    <a:pt x="215280" y="24344"/>
                  </a:lnTo>
                  <a:lnTo>
                    <a:pt x="207720" y="7606"/>
                  </a:lnTo>
                  <a:lnTo>
                    <a:pt x="202623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09491" y="2563876"/>
            <a:ext cx="14865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Calibri"/>
                <a:cs typeface="Calibri"/>
              </a:rPr>
              <a:t>Feature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Selection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52400" y="3547364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62%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92691" y="3966302"/>
            <a:ext cx="522605" cy="363855"/>
          </a:xfrm>
          <a:custGeom>
            <a:avLst/>
            <a:gdLst/>
            <a:ahLst/>
            <a:cxnLst/>
            <a:rect l="l" t="t" r="r" b="b"/>
            <a:pathLst>
              <a:path w="522604" h="363854">
                <a:moveTo>
                  <a:pt x="322695" y="303573"/>
                </a:moveTo>
                <a:lnTo>
                  <a:pt x="120073" y="303573"/>
                </a:lnTo>
                <a:lnTo>
                  <a:pt x="142577" y="311068"/>
                </a:lnTo>
                <a:lnTo>
                  <a:pt x="145739" y="319695"/>
                </a:lnTo>
                <a:lnTo>
                  <a:pt x="152443" y="337321"/>
                </a:lnTo>
                <a:lnTo>
                  <a:pt x="160002" y="355346"/>
                </a:lnTo>
                <a:lnTo>
                  <a:pt x="165100" y="363538"/>
                </a:lnTo>
                <a:lnTo>
                  <a:pt x="206375" y="363538"/>
                </a:lnTo>
                <a:lnTo>
                  <a:pt x="211473" y="355346"/>
                </a:lnTo>
                <a:lnTo>
                  <a:pt x="219138" y="337043"/>
                </a:lnTo>
                <a:lnTo>
                  <a:pt x="225892" y="319285"/>
                </a:lnTo>
                <a:lnTo>
                  <a:pt x="228897" y="311066"/>
                </a:lnTo>
                <a:lnTo>
                  <a:pt x="251392" y="303575"/>
                </a:lnTo>
                <a:lnTo>
                  <a:pt x="322695" y="303573"/>
                </a:lnTo>
                <a:close/>
              </a:path>
              <a:path w="522604" h="363854">
                <a:moveTo>
                  <a:pt x="485286" y="319695"/>
                </a:moveTo>
                <a:lnTo>
                  <a:pt x="390629" y="319695"/>
                </a:lnTo>
                <a:lnTo>
                  <a:pt x="401910" y="327191"/>
                </a:lnTo>
                <a:lnTo>
                  <a:pt x="401973" y="331310"/>
                </a:lnTo>
                <a:lnTo>
                  <a:pt x="402385" y="340331"/>
                </a:lnTo>
                <a:lnTo>
                  <a:pt x="403501" y="349344"/>
                </a:lnTo>
                <a:lnTo>
                  <a:pt x="405676" y="353439"/>
                </a:lnTo>
                <a:lnTo>
                  <a:pt x="424479" y="357187"/>
                </a:lnTo>
                <a:lnTo>
                  <a:pt x="439530" y="338442"/>
                </a:lnTo>
                <a:lnTo>
                  <a:pt x="450811" y="334695"/>
                </a:lnTo>
                <a:lnTo>
                  <a:pt x="487580" y="334695"/>
                </a:lnTo>
                <a:lnTo>
                  <a:pt x="486477" y="327191"/>
                </a:lnTo>
                <a:lnTo>
                  <a:pt x="485286" y="319695"/>
                </a:lnTo>
                <a:close/>
              </a:path>
              <a:path w="522604" h="363854">
                <a:moveTo>
                  <a:pt x="487580" y="334695"/>
                </a:moveTo>
                <a:lnTo>
                  <a:pt x="450811" y="334695"/>
                </a:lnTo>
                <a:lnTo>
                  <a:pt x="454193" y="337321"/>
                </a:lnTo>
                <a:lnTo>
                  <a:pt x="460699" y="342198"/>
                </a:lnTo>
                <a:lnTo>
                  <a:pt x="468276" y="347349"/>
                </a:lnTo>
                <a:lnTo>
                  <a:pt x="473386" y="349690"/>
                </a:lnTo>
                <a:lnTo>
                  <a:pt x="488426" y="342193"/>
                </a:lnTo>
                <a:lnTo>
                  <a:pt x="487846" y="336514"/>
                </a:lnTo>
                <a:lnTo>
                  <a:pt x="487580" y="334695"/>
                </a:lnTo>
                <a:close/>
              </a:path>
              <a:path w="522604" h="363854">
                <a:moveTo>
                  <a:pt x="398151" y="188473"/>
                </a:moveTo>
                <a:lnTo>
                  <a:pt x="383109" y="199718"/>
                </a:lnTo>
                <a:lnTo>
                  <a:pt x="382190" y="203470"/>
                </a:lnTo>
                <a:lnTo>
                  <a:pt x="382188" y="204323"/>
                </a:lnTo>
                <a:lnTo>
                  <a:pt x="383572" y="212829"/>
                </a:lnTo>
                <a:lnTo>
                  <a:pt x="385746" y="221849"/>
                </a:lnTo>
                <a:lnTo>
                  <a:pt x="386867" y="225966"/>
                </a:lnTo>
                <a:lnTo>
                  <a:pt x="379346" y="237209"/>
                </a:lnTo>
                <a:lnTo>
                  <a:pt x="349251" y="259704"/>
                </a:lnTo>
                <a:lnTo>
                  <a:pt x="368058" y="274704"/>
                </a:lnTo>
                <a:lnTo>
                  <a:pt x="371819" y="285949"/>
                </a:lnTo>
                <a:lnTo>
                  <a:pt x="356773" y="308448"/>
                </a:lnTo>
                <a:lnTo>
                  <a:pt x="364294" y="323439"/>
                </a:lnTo>
                <a:lnTo>
                  <a:pt x="368406" y="324441"/>
                </a:lnTo>
                <a:lnTo>
                  <a:pt x="377448" y="322979"/>
                </a:lnTo>
                <a:lnTo>
                  <a:pt x="386498" y="320813"/>
                </a:lnTo>
                <a:lnTo>
                  <a:pt x="390629" y="319695"/>
                </a:lnTo>
                <a:lnTo>
                  <a:pt x="485286" y="319695"/>
                </a:lnTo>
                <a:lnTo>
                  <a:pt x="484671" y="315946"/>
                </a:lnTo>
                <a:lnTo>
                  <a:pt x="492191" y="304703"/>
                </a:lnTo>
                <a:lnTo>
                  <a:pt x="518525" y="300950"/>
                </a:lnTo>
                <a:lnTo>
                  <a:pt x="519306" y="297062"/>
                </a:lnTo>
                <a:lnTo>
                  <a:pt x="439267" y="297062"/>
                </a:lnTo>
                <a:lnTo>
                  <a:pt x="428426" y="296303"/>
                </a:lnTo>
                <a:lnTo>
                  <a:pt x="418847" y="291575"/>
                </a:lnTo>
                <a:lnTo>
                  <a:pt x="412365" y="283696"/>
                </a:lnTo>
                <a:lnTo>
                  <a:pt x="409325" y="273715"/>
                </a:lnTo>
                <a:lnTo>
                  <a:pt x="410071" y="262685"/>
                </a:lnTo>
                <a:lnTo>
                  <a:pt x="414717" y="252354"/>
                </a:lnTo>
                <a:lnTo>
                  <a:pt x="422461" y="244475"/>
                </a:lnTo>
                <a:lnTo>
                  <a:pt x="432269" y="240098"/>
                </a:lnTo>
                <a:lnTo>
                  <a:pt x="509439" y="240098"/>
                </a:lnTo>
                <a:lnTo>
                  <a:pt x="514765" y="233464"/>
                </a:lnTo>
                <a:lnTo>
                  <a:pt x="505736" y="218466"/>
                </a:lnTo>
                <a:lnTo>
                  <a:pt x="480908" y="218466"/>
                </a:lnTo>
                <a:lnTo>
                  <a:pt x="469628" y="210972"/>
                </a:lnTo>
                <a:lnTo>
                  <a:pt x="468552" y="203470"/>
                </a:lnTo>
                <a:lnTo>
                  <a:pt x="420721" y="203470"/>
                </a:lnTo>
                <a:lnTo>
                  <a:pt x="398151" y="188473"/>
                </a:lnTo>
                <a:close/>
              </a:path>
              <a:path w="522604" h="363854">
                <a:moveTo>
                  <a:pt x="67541" y="37477"/>
                </a:moveTo>
                <a:lnTo>
                  <a:pt x="37523" y="67461"/>
                </a:lnTo>
                <a:lnTo>
                  <a:pt x="60031" y="116192"/>
                </a:lnTo>
                <a:lnTo>
                  <a:pt x="48784" y="138658"/>
                </a:lnTo>
                <a:lnTo>
                  <a:pt x="41139" y="141662"/>
                </a:lnTo>
                <a:lnTo>
                  <a:pt x="24373" y="148513"/>
                </a:lnTo>
                <a:lnTo>
                  <a:pt x="7615" y="156064"/>
                </a:lnTo>
                <a:lnTo>
                  <a:pt x="0" y="161156"/>
                </a:lnTo>
                <a:lnTo>
                  <a:pt x="0" y="202382"/>
                </a:lnTo>
                <a:lnTo>
                  <a:pt x="48779" y="221120"/>
                </a:lnTo>
                <a:lnTo>
                  <a:pt x="60027" y="243607"/>
                </a:lnTo>
                <a:lnTo>
                  <a:pt x="56033" y="252354"/>
                </a:lnTo>
                <a:lnTo>
                  <a:pt x="48772" y="268453"/>
                </a:lnTo>
                <a:lnTo>
                  <a:pt x="41038" y="286305"/>
                </a:lnTo>
                <a:lnTo>
                  <a:pt x="37523" y="296077"/>
                </a:lnTo>
                <a:lnTo>
                  <a:pt x="67541" y="322312"/>
                </a:lnTo>
                <a:lnTo>
                  <a:pt x="77325" y="320967"/>
                </a:lnTo>
                <a:lnTo>
                  <a:pt x="95197" y="314354"/>
                </a:lnTo>
                <a:lnTo>
                  <a:pt x="112374" y="307036"/>
                </a:lnTo>
                <a:lnTo>
                  <a:pt x="120073" y="303573"/>
                </a:lnTo>
                <a:lnTo>
                  <a:pt x="322695" y="303573"/>
                </a:lnTo>
                <a:lnTo>
                  <a:pt x="330200" y="296077"/>
                </a:lnTo>
                <a:lnTo>
                  <a:pt x="328853" y="286304"/>
                </a:lnTo>
                <a:lnTo>
                  <a:pt x="322233" y="268453"/>
                </a:lnTo>
                <a:lnTo>
                  <a:pt x="314905" y="251296"/>
                </a:lnTo>
                <a:lnTo>
                  <a:pt x="311442" y="243598"/>
                </a:lnTo>
                <a:lnTo>
                  <a:pt x="312738" y="239713"/>
                </a:lnTo>
                <a:lnTo>
                  <a:pt x="184150" y="239713"/>
                </a:lnTo>
                <a:lnTo>
                  <a:pt x="160668" y="235160"/>
                </a:lnTo>
                <a:lnTo>
                  <a:pt x="141493" y="222742"/>
                </a:lnTo>
                <a:lnTo>
                  <a:pt x="128565" y="204323"/>
                </a:lnTo>
                <a:lnTo>
                  <a:pt x="123825" y="181768"/>
                </a:lnTo>
                <a:lnTo>
                  <a:pt x="128565" y="159214"/>
                </a:lnTo>
                <a:lnTo>
                  <a:pt x="141493" y="140796"/>
                </a:lnTo>
                <a:lnTo>
                  <a:pt x="160668" y="128378"/>
                </a:lnTo>
                <a:lnTo>
                  <a:pt x="184150" y="123825"/>
                </a:lnTo>
                <a:lnTo>
                  <a:pt x="313990" y="123825"/>
                </a:lnTo>
                <a:lnTo>
                  <a:pt x="311447" y="116182"/>
                </a:lnTo>
                <a:lnTo>
                  <a:pt x="314377" y="108492"/>
                </a:lnTo>
                <a:lnTo>
                  <a:pt x="320825" y="91336"/>
                </a:lnTo>
                <a:lnTo>
                  <a:pt x="327270" y="73485"/>
                </a:lnTo>
                <a:lnTo>
                  <a:pt x="330200" y="63713"/>
                </a:lnTo>
                <a:lnTo>
                  <a:pt x="321623" y="56217"/>
                </a:lnTo>
                <a:lnTo>
                  <a:pt x="251389" y="56214"/>
                </a:lnTo>
                <a:lnTo>
                  <a:pt x="120083" y="56214"/>
                </a:lnTo>
                <a:lnTo>
                  <a:pt x="67541" y="37477"/>
                </a:lnTo>
                <a:close/>
              </a:path>
              <a:path w="522604" h="363854">
                <a:moveTo>
                  <a:pt x="322692" y="303575"/>
                </a:moveTo>
                <a:lnTo>
                  <a:pt x="251392" y="303575"/>
                </a:lnTo>
                <a:lnTo>
                  <a:pt x="259101" y="307036"/>
                </a:lnTo>
                <a:lnTo>
                  <a:pt x="276277" y="314354"/>
                </a:lnTo>
                <a:lnTo>
                  <a:pt x="294149" y="320967"/>
                </a:lnTo>
                <a:lnTo>
                  <a:pt x="303933" y="322312"/>
                </a:lnTo>
                <a:lnTo>
                  <a:pt x="322692" y="303575"/>
                </a:lnTo>
                <a:close/>
              </a:path>
              <a:path w="522604" h="363854">
                <a:moveTo>
                  <a:pt x="509439" y="240098"/>
                </a:moveTo>
                <a:lnTo>
                  <a:pt x="432269" y="240098"/>
                </a:lnTo>
                <a:lnTo>
                  <a:pt x="443110" y="240273"/>
                </a:lnTo>
                <a:lnTo>
                  <a:pt x="452690" y="245059"/>
                </a:lnTo>
                <a:lnTo>
                  <a:pt x="459172" y="253347"/>
                </a:lnTo>
                <a:lnTo>
                  <a:pt x="462212" y="264436"/>
                </a:lnTo>
                <a:lnTo>
                  <a:pt x="461467" y="277625"/>
                </a:lnTo>
                <a:lnTo>
                  <a:pt x="456820" y="287372"/>
                </a:lnTo>
                <a:lnTo>
                  <a:pt x="449076" y="293968"/>
                </a:lnTo>
                <a:lnTo>
                  <a:pt x="439267" y="297062"/>
                </a:lnTo>
                <a:lnTo>
                  <a:pt x="519306" y="297062"/>
                </a:lnTo>
                <a:lnTo>
                  <a:pt x="499718" y="267206"/>
                </a:lnTo>
                <a:lnTo>
                  <a:pt x="499718" y="252210"/>
                </a:lnTo>
                <a:lnTo>
                  <a:pt x="509439" y="240098"/>
                </a:lnTo>
                <a:close/>
              </a:path>
              <a:path w="522604" h="363854">
                <a:moveTo>
                  <a:pt x="313990" y="123825"/>
                </a:moveTo>
                <a:lnTo>
                  <a:pt x="184150" y="123825"/>
                </a:lnTo>
                <a:lnTo>
                  <a:pt x="207631" y="128378"/>
                </a:lnTo>
                <a:lnTo>
                  <a:pt x="226806" y="140796"/>
                </a:lnTo>
                <a:lnTo>
                  <a:pt x="239734" y="159214"/>
                </a:lnTo>
                <a:lnTo>
                  <a:pt x="244475" y="181768"/>
                </a:lnTo>
                <a:lnTo>
                  <a:pt x="239734" y="204323"/>
                </a:lnTo>
                <a:lnTo>
                  <a:pt x="226806" y="222742"/>
                </a:lnTo>
                <a:lnTo>
                  <a:pt x="207631" y="235160"/>
                </a:lnTo>
                <a:lnTo>
                  <a:pt x="184150" y="239713"/>
                </a:lnTo>
                <a:lnTo>
                  <a:pt x="312738" y="239713"/>
                </a:lnTo>
                <a:lnTo>
                  <a:pt x="318942" y="221120"/>
                </a:lnTo>
                <a:lnTo>
                  <a:pt x="327170" y="218127"/>
                </a:lnTo>
                <a:lnTo>
                  <a:pt x="345226" y="211276"/>
                </a:lnTo>
                <a:lnTo>
                  <a:pt x="363273" y="203725"/>
                </a:lnTo>
                <a:lnTo>
                  <a:pt x="371475" y="198634"/>
                </a:lnTo>
                <a:lnTo>
                  <a:pt x="371475" y="161156"/>
                </a:lnTo>
                <a:lnTo>
                  <a:pt x="363273" y="156064"/>
                </a:lnTo>
                <a:lnTo>
                  <a:pt x="345225" y="148513"/>
                </a:lnTo>
                <a:lnTo>
                  <a:pt x="327169" y="141662"/>
                </a:lnTo>
                <a:lnTo>
                  <a:pt x="318939" y="138658"/>
                </a:lnTo>
                <a:lnTo>
                  <a:pt x="313990" y="123825"/>
                </a:lnTo>
                <a:close/>
              </a:path>
              <a:path w="522604" h="363854">
                <a:moveTo>
                  <a:pt x="503482" y="214722"/>
                </a:moveTo>
                <a:lnTo>
                  <a:pt x="480908" y="218466"/>
                </a:lnTo>
                <a:lnTo>
                  <a:pt x="505736" y="218466"/>
                </a:lnTo>
                <a:lnTo>
                  <a:pt x="503482" y="214722"/>
                </a:lnTo>
                <a:close/>
              </a:path>
              <a:path w="522604" h="363854">
                <a:moveTo>
                  <a:pt x="447053" y="180975"/>
                </a:moveTo>
                <a:lnTo>
                  <a:pt x="432007" y="203470"/>
                </a:lnTo>
                <a:lnTo>
                  <a:pt x="468552" y="203470"/>
                </a:lnTo>
                <a:lnTo>
                  <a:pt x="465862" y="184724"/>
                </a:lnTo>
                <a:lnTo>
                  <a:pt x="447053" y="180975"/>
                </a:lnTo>
                <a:close/>
              </a:path>
              <a:path w="522604" h="363854">
                <a:moveTo>
                  <a:pt x="300182" y="37477"/>
                </a:moveTo>
                <a:lnTo>
                  <a:pt x="292566" y="38823"/>
                </a:lnTo>
                <a:lnTo>
                  <a:pt x="275807" y="45436"/>
                </a:lnTo>
                <a:lnTo>
                  <a:pt x="259041" y="52754"/>
                </a:lnTo>
                <a:lnTo>
                  <a:pt x="251402" y="56217"/>
                </a:lnTo>
                <a:lnTo>
                  <a:pt x="321623" y="56217"/>
                </a:lnTo>
                <a:lnTo>
                  <a:pt x="300182" y="37477"/>
                </a:lnTo>
                <a:close/>
              </a:path>
              <a:path w="522604" h="363854">
                <a:moveTo>
                  <a:pt x="202623" y="0"/>
                </a:moveTo>
                <a:lnTo>
                  <a:pt x="165100" y="0"/>
                </a:lnTo>
                <a:lnTo>
                  <a:pt x="160002" y="7607"/>
                </a:lnTo>
                <a:lnTo>
                  <a:pt x="152443" y="24345"/>
                </a:lnTo>
                <a:lnTo>
                  <a:pt x="145583" y="41092"/>
                </a:lnTo>
                <a:lnTo>
                  <a:pt x="142586" y="48722"/>
                </a:lnTo>
                <a:lnTo>
                  <a:pt x="120083" y="56214"/>
                </a:lnTo>
                <a:lnTo>
                  <a:pt x="251389" y="56214"/>
                </a:lnTo>
                <a:lnTo>
                  <a:pt x="225136" y="48722"/>
                </a:lnTo>
                <a:lnTo>
                  <a:pt x="222139" y="41091"/>
                </a:lnTo>
                <a:lnTo>
                  <a:pt x="215280" y="24344"/>
                </a:lnTo>
                <a:lnTo>
                  <a:pt x="207720" y="7606"/>
                </a:lnTo>
                <a:lnTo>
                  <a:pt x="20262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552400" y="4028947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75%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92691" y="4448615"/>
            <a:ext cx="522605" cy="363855"/>
          </a:xfrm>
          <a:custGeom>
            <a:avLst/>
            <a:gdLst/>
            <a:ahLst/>
            <a:cxnLst/>
            <a:rect l="l" t="t" r="r" b="b"/>
            <a:pathLst>
              <a:path w="522604" h="363854">
                <a:moveTo>
                  <a:pt x="322695" y="303573"/>
                </a:moveTo>
                <a:lnTo>
                  <a:pt x="120073" y="303573"/>
                </a:lnTo>
                <a:lnTo>
                  <a:pt x="142577" y="311068"/>
                </a:lnTo>
                <a:lnTo>
                  <a:pt x="145739" y="319695"/>
                </a:lnTo>
                <a:lnTo>
                  <a:pt x="152443" y="337320"/>
                </a:lnTo>
                <a:lnTo>
                  <a:pt x="160002" y="355345"/>
                </a:lnTo>
                <a:lnTo>
                  <a:pt x="165100" y="363537"/>
                </a:lnTo>
                <a:lnTo>
                  <a:pt x="206375" y="363537"/>
                </a:lnTo>
                <a:lnTo>
                  <a:pt x="211473" y="355345"/>
                </a:lnTo>
                <a:lnTo>
                  <a:pt x="219137" y="337043"/>
                </a:lnTo>
                <a:lnTo>
                  <a:pt x="225892" y="319285"/>
                </a:lnTo>
                <a:lnTo>
                  <a:pt x="228897" y="311066"/>
                </a:lnTo>
                <a:lnTo>
                  <a:pt x="251392" y="303575"/>
                </a:lnTo>
                <a:lnTo>
                  <a:pt x="322695" y="303573"/>
                </a:lnTo>
                <a:close/>
              </a:path>
              <a:path w="522604" h="363854">
                <a:moveTo>
                  <a:pt x="485286" y="319695"/>
                </a:moveTo>
                <a:lnTo>
                  <a:pt x="390629" y="319695"/>
                </a:lnTo>
                <a:lnTo>
                  <a:pt x="401910" y="327191"/>
                </a:lnTo>
                <a:lnTo>
                  <a:pt x="401973" y="331310"/>
                </a:lnTo>
                <a:lnTo>
                  <a:pt x="402385" y="340331"/>
                </a:lnTo>
                <a:lnTo>
                  <a:pt x="403501" y="349344"/>
                </a:lnTo>
                <a:lnTo>
                  <a:pt x="405676" y="353439"/>
                </a:lnTo>
                <a:lnTo>
                  <a:pt x="424483" y="357187"/>
                </a:lnTo>
                <a:lnTo>
                  <a:pt x="439530" y="338442"/>
                </a:lnTo>
                <a:lnTo>
                  <a:pt x="450811" y="334694"/>
                </a:lnTo>
                <a:lnTo>
                  <a:pt x="487580" y="334694"/>
                </a:lnTo>
                <a:lnTo>
                  <a:pt x="486477" y="327191"/>
                </a:lnTo>
                <a:lnTo>
                  <a:pt x="485286" y="319695"/>
                </a:lnTo>
                <a:close/>
              </a:path>
              <a:path w="522604" h="363854">
                <a:moveTo>
                  <a:pt x="487580" y="334694"/>
                </a:moveTo>
                <a:lnTo>
                  <a:pt x="450811" y="334694"/>
                </a:lnTo>
                <a:lnTo>
                  <a:pt x="454192" y="337320"/>
                </a:lnTo>
                <a:lnTo>
                  <a:pt x="460699" y="342198"/>
                </a:lnTo>
                <a:lnTo>
                  <a:pt x="468276" y="347349"/>
                </a:lnTo>
                <a:lnTo>
                  <a:pt x="473386" y="349690"/>
                </a:lnTo>
                <a:lnTo>
                  <a:pt x="488426" y="342193"/>
                </a:lnTo>
                <a:lnTo>
                  <a:pt x="487846" y="336514"/>
                </a:lnTo>
                <a:lnTo>
                  <a:pt x="487580" y="334694"/>
                </a:lnTo>
                <a:close/>
              </a:path>
              <a:path w="522604" h="363854">
                <a:moveTo>
                  <a:pt x="398151" y="188473"/>
                </a:moveTo>
                <a:lnTo>
                  <a:pt x="383109" y="199718"/>
                </a:lnTo>
                <a:lnTo>
                  <a:pt x="382190" y="203470"/>
                </a:lnTo>
                <a:lnTo>
                  <a:pt x="382188" y="204323"/>
                </a:lnTo>
                <a:lnTo>
                  <a:pt x="383572" y="212829"/>
                </a:lnTo>
                <a:lnTo>
                  <a:pt x="385746" y="221849"/>
                </a:lnTo>
                <a:lnTo>
                  <a:pt x="386867" y="225966"/>
                </a:lnTo>
                <a:lnTo>
                  <a:pt x="379346" y="237209"/>
                </a:lnTo>
                <a:lnTo>
                  <a:pt x="349251" y="259704"/>
                </a:lnTo>
                <a:lnTo>
                  <a:pt x="368058" y="274704"/>
                </a:lnTo>
                <a:lnTo>
                  <a:pt x="371819" y="285949"/>
                </a:lnTo>
                <a:lnTo>
                  <a:pt x="356773" y="308448"/>
                </a:lnTo>
                <a:lnTo>
                  <a:pt x="364294" y="323438"/>
                </a:lnTo>
                <a:lnTo>
                  <a:pt x="368406" y="324441"/>
                </a:lnTo>
                <a:lnTo>
                  <a:pt x="377448" y="322979"/>
                </a:lnTo>
                <a:lnTo>
                  <a:pt x="386498" y="320813"/>
                </a:lnTo>
                <a:lnTo>
                  <a:pt x="390629" y="319695"/>
                </a:lnTo>
                <a:lnTo>
                  <a:pt x="485286" y="319695"/>
                </a:lnTo>
                <a:lnTo>
                  <a:pt x="484671" y="315946"/>
                </a:lnTo>
                <a:lnTo>
                  <a:pt x="492191" y="304703"/>
                </a:lnTo>
                <a:lnTo>
                  <a:pt x="518525" y="300950"/>
                </a:lnTo>
                <a:lnTo>
                  <a:pt x="519306" y="297061"/>
                </a:lnTo>
                <a:lnTo>
                  <a:pt x="439267" y="297061"/>
                </a:lnTo>
                <a:lnTo>
                  <a:pt x="428426" y="296303"/>
                </a:lnTo>
                <a:lnTo>
                  <a:pt x="418847" y="291575"/>
                </a:lnTo>
                <a:lnTo>
                  <a:pt x="412365" y="283696"/>
                </a:lnTo>
                <a:lnTo>
                  <a:pt x="409325" y="273715"/>
                </a:lnTo>
                <a:lnTo>
                  <a:pt x="410071" y="262685"/>
                </a:lnTo>
                <a:lnTo>
                  <a:pt x="414717" y="252354"/>
                </a:lnTo>
                <a:lnTo>
                  <a:pt x="422461" y="244475"/>
                </a:lnTo>
                <a:lnTo>
                  <a:pt x="432269" y="240097"/>
                </a:lnTo>
                <a:lnTo>
                  <a:pt x="509440" y="240097"/>
                </a:lnTo>
                <a:lnTo>
                  <a:pt x="514765" y="233464"/>
                </a:lnTo>
                <a:lnTo>
                  <a:pt x="505736" y="218466"/>
                </a:lnTo>
                <a:lnTo>
                  <a:pt x="480908" y="218466"/>
                </a:lnTo>
                <a:lnTo>
                  <a:pt x="469628" y="210972"/>
                </a:lnTo>
                <a:lnTo>
                  <a:pt x="468552" y="203470"/>
                </a:lnTo>
                <a:lnTo>
                  <a:pt x="420721" y="203470"/>
                </a:lnTo>
                <a:lnTo>
                  <a:pt x="398151" y="188473"/>
                </a:lnTo>
                <a:close/>
              </a:path>
              <a:path w="522604" h="363854">
                <a:moveTo>
                  <a:pt x="67541" y="37477"/>
                </a:moveTo>
                <a:lnTo>
                  <a:pt x="37523" y="67461"/>
                </a:lnTo>
                <a:lnTo>
                  <a:pt x="60031" y="116192"/>
                </a:lnTo>
                <a:lnTo>
                  <a:pt x="48784" y="138658"/>
                </a:lnTo>
                <a:lnTo>
                  <a:pt x="41139" y="141662"/>
                </a:lnTo>
                <a:lnTo>
                  <a:pt x="24373" y="148513"/>
                </a:lnTo>
                <a:lnTo>
                  <a:pt x="7615" y="156064"/>
                </a:lnTo>
                <a:lnTo>
                  <a:pt x="0" y="161156"/>
                </a:lnTo>
                <a:lnTo>
                  <a:pt x="0" y="202382"/>
                </a:lnTo>
                <a:lnTo>
                  <a:pt x="48779" y="221120"/>
                </a:lnTo>
                <a:lnTo>
                  <a:pt x="60027" y="243607"/>
                </a:lnTo>
                <a:lnTo>
                  <a:pt x="56033" y="252354"/>
                </a:lnTo>
                <a:lnTo>
                  <a:pt x="48772" y="268453"/>
                </a:lnTo>
                <a:lnTo>
                  <a:pt x="41038" y="286305"/>
                </a:lnTo>
                <a:lnTo>
                  <a:pt x="37523" y="296077"/>
                </a:lnTo>
                <a:lnTo>
                  <a:pt x="67541" y="322312"/>
                </a:lnTo>
                <a:lnTo>
                  <a:pt x="77325" y="320967"/>
                </a:lnTo>
                <a:lnTo>
                  <a:pt x="95197" y="314354"/>
                </a:lnTo>
                <a:lnTo>
                  <a:pt x="112374" y="307036"/>
                </a:lnTo>
                <a:lnTo>
                  <a:pt x="120073" y="303573"/>
                </a:lnTo>
                <a:lnTo>
                  <a:pt x="322695" y="303573"/>
                </a:lnTo>
                <a:lnTo>
                  <a:pt x="330200" y="296077"/>
                </a:lnTo>
                <a:lnTo>
                  <a:pt x="328853" y="286304"/>
                </a:lnTo>
                <a:lnTo>
                  <a:pt x="322233" y="268453"/>
                </a:lnTo>
                <a:lnTo>
                  <a:pt x="314905" y="251296"/>
                </a:lnTo>
                <a:lnTo>
                  <a:pt x="311442" y="243598"/>
                </a:lnTo>
                <a:lnTo>
                  <a:pt x="312739" y="239712"/>
                </a:lnTo>
                <a:lnTo>
                  <a:pt x="184150" y="239712"/>
                </a:lnTo>
                <a:lnTo>
                  <a:pt x="160668" y="235159"/>
                </a:lnTo>
                <a:lnTo>
                  <a:pt x="141493" y="222741"/>
                </a:lnTo>
                <a:lnTo>
                  <a:pt x="128565" y="204323"/>
                </a:lnTo>
                <a:lnTo>
                  <a:pt x="123825" y="181768"/>
                </a:lnTo>
                <a:lnTo>
                  <a:pt x="128565" y="159214"/>
                </a:lnTo>
                <a:lnTo>
                  <a:pt x="141493" y="140796"/>
                </a:lnTo>
                <a:lnTo>
                  <a:pt x="160668" y="128378"/>
                </a:lnTo>
                <a:lnTo>
                  <a:pt x="184150" y="123825"/>
                </a:lnTo>
                <a:lnTo>
                  <a:pt x="313990" y="123825"/>
                </a:lnTo>
                <a:lnTo>
                  <a:pt x="311447" y="116182"/>
                </a:lnTo>
                <a:lnTo>
                  <a:pt x="314377" y="108492"/>
                </a:lnTo>
                <a:lnTo>
                  <a:pt x="320825" y="91336"/>
                </a:lnTo>
                <a:lnTo>
                  <a:pt x="327270" y="73485"/>
                </a:lnTo>
                <a:lnTo>
                  <a:pt x="330200" y="63713"/>
                </a:lnTo>
                <a:lnTo>
                  <a:pt x="321622" y="56216"/>
                </a:lnTo>
                <a:lnTo>
                  <a:pt x="251393" y="56214"/>
                </a:lnTo>
                <a:lnTo>
                  <a:pt x="120083" y="56214"/>
                </a:lnTo>
                <a:lnTo>
                  <a:pt x="67541" y="37477"/>
                </a:lnTo>
                <a:close/>
              </a:path>
              <a:path w="522604" h="363854">
                <a:moveTo>
                  <a:pt x="322692" y="303575"/>
                </a:moveTo>
                <a:lnTo>
                  <a:pt x="251392" y="303575"/>
                </a:lnTo>
                <a:lnTo>
                  <a:pt x="259101" y="307036"/>
                </a:lnTo>
                <a:lnTo>
                  <a:pt x="276277" y="314354"/>
                </a:lnTo>
                <a:lnTo>
                  <a:pt x="294149" y="320967"/>
                </a:lnTo>
                <a:lnTo>
                  <a:pt x="303933" y="322312"/>
                </a:lnTo>
                <a:lnTo>
                  <a:pt x="322692" y="303575"/>
                </a:lnTo>
                <a:close/>
              </a:path>
              <a:path w="522604" h="363854">
                <a:moveTo>
                  <a:pt x="509440" y="240097"/>
                </a:moveTo>
                <a:lnTo>
                  <a:pt x="432269" y="240097"/>
                </a:lnTo>
                <a:lnTo>
                  <a:pt x="443110" y="240272"/>
                </a:lnTo>
                <a:lnTo>
                  <a:pt x="452690" y="245059"/>
                </a:lnTo>
                <a:lnTo>
                  <a:pt x="459172" y="253347"/>
                </a:lnTo>
                <a:lnTo>
                  <a:pt x="462212" y="264436"/>
                </a:lnTo>
                <a:lnTo>
                  <a:pt x="461467" y="277625"/>
                </a:lnTo>
                <a:lnTo>
                  <a:pt x="456820" y="287372"/>
                </a:lnTo>
                <a:lnTo>
                  <a:pt x="449076" y="293968"/>
                </a:lnTo>
                <a:lnTo>
                  <a:pt x="439267" y="297061"/>
                </a:lnTo>
                <a:lnTo>
                  <a:pt x="519306" y="297061"/>
                </a:lnTo>
                <a:lnTo>
                  <a:pt x="499718" y="267206"/>
                </a:lnTo>
                <a:lnTo>
                  <a:pt x="499718" y="252210"/>
                </a:lnTo>
                <a:lnTo>
                  <a:pt x="509440" y="240097"/>
                </a:lnTo>
                <a:close/>
              </a:path>
              <a:path w="522604" h="363854">
                <a:moveTo>
                  <a:pt x="313990" y="123825"/>
                </a:moveTo>
                <a:lnTo>
                  <a:pt x="184150" y="123825"/>
                </a:lnTo>
                <a:lnTo>
                  <a:pt x="207631" y="128378"/>
                </a:lnTo>
                <a:lnTo>
                  <a:pt x="226806" y="140796"/>
                </a:lnTo>
                <a:lnTo>
                  <a:pt x="239734" y="159214"/>
                </a:lnTo>
                <a:lnTo>
                  <a:pt x="244475" y="181768"/>
                </a:lnTo>
                <a:lnTo>
                  <a:pt x="239734" y="204323"/>
                </a:lnTo>
                <a:lnTo>
                  <a:pt x="226806" y="222741"/>
                </a:lnTo>
                <a:lnTo>
                  <a:pt x="207631" y="235159"/>
                </a:lnTo>
                <a:lnTo>
                  <a:pt x="184150" y="239712"/>
                </a:lnTo>
                <a:lnTo>
                  <a:pt x="312739" y="239712"/>
                </a:lnTo>
                <a:lnTo>
                  <a:pt x="318942" y="221120"/>
                </a:lnTo>
                <a:lnTo>
                  <a:pt x="327170" y="218127"/>
                </a:lnTo>
                <a:lnTo>
                  <a:pt x="345226" y="211276"/>
                </a:lnTo>
                <a:lnTo>
                  <a:pt x="363273" y="203725"/>
                </a:lnTo>
                <a:lnTo>
                  <a:pt x="371475" y="198634"/>
                </a:lnTo>
                <a:lnTo>
                  <a:pt x="371475" y="161156"/>
                </a:lnTo>
                <a:lnTo>
                  <a:pt x="363273" y="156064"/>
                </a:lnTo>
                <a:lnTo>
                  <a:pt x="345225" y="148513"/>
                </a:lnTo>
                <a:lnTo>
                  <a:pt x="327169" y="141662"/>
                </a:lnTo>
                <a:lnTo>
                  <a:pt x="318939" y="138658"/>
                </a:lnTo>
                <a:lnTo>
                  <a:pt x="313990" y="123825"/>
                </a:lnTo>
                <a:close/>
              </a:path>
              <a:path w="522604" h="363854">
                <a:moveTo>
                  <a:pt x="503482" y="214722"/>
                </a:moveTo>
                <a:lnTo>
                  <a:pt x="480908" y="218466"/>
                </a:lnTo>
                <a:lnTo>
                  <a:pt x="505736" y="218466"/>
                </a:lnTo>
                <a:lnTo>
                  <a:pt x="503482" y="214722"/>
                </a:lnTo>
                <a:close/>
              </a:path>
              <a:path w="522604" h="363854">
                <a:moveTo>
                  <a:pt x="447053" y="180975"/>
                </a:moveTo>
                <a:lnTo>
                  <a:pt x="432007" y="203470"/>
                </a:lnTo>
                <a:lnTo>
                  <a:pt x="468552" y="203470"/>
                </a:lnTo>
                <a:lnTo>
                  <a:pt x="465862" y="184724"/>
                </a:lnTo>
                <a:lnTo>
                  <a:pt x="447053" y="180975"/>
                </a:lnTo>
                <a:close/>
              </a:path>
              <a:path w="522604" h="363854">
                <a:moveTo>
                  <a:pt x="300182" y="37477"/>
                </a:moveTo>
                <a:lnTo>
                  <a:pt x="292566" y="38823"/>
                </a:lnTo>
                <a:lnTo>
                  <a:pt x="275807" y="45435"/>
                </a:lnTo>
                <a:lnTo>
                  <a:pt x="259041" y="52754"/>
                </a:lnTo>
                <a:lnTo>
                  <a:pt x="251402" y="56216"/>
                </a:lnTo>
                <a:lnTo>
                  <a:pt x="321622" y="56216"/>
                </a:lnTo>
                <a:lnTo>
                  <a:pt x="300182" y="37477"/>
                </a:lnTo>
                <a:close/>
              </a:path>
              <a:path w="522604" h="363854">
                <a:moveTo>
                  <a:pt x="202623" y="0"/>
                </a:moveTo>
                <a:lnTo>
                  <a:pt x="165100" y="0"/>
                </a:lnTo>
                <a:lnTo>
                  <a:pt x="160002" y="7607"/>
                </a:lnTo>
                <a:lnTo>
                  <a:pt x="152443" y="24345"/>
                </a:lnTo>
                <a:lnTo>
                  <a:pt x="145583" y="41092"/>
                </a:lnTo>
                <a:lnTo>
                  <a:pt x="142586" y="48722"/>
                </a:lnTo>
                <a:lnTo>
                  <a:pt x="120083" y="56214"/>
                </a:lnTo>
                <a:lnTo>
                  <a:pt x="251393" y="56214"/>
                </a:lnTo>
                <a:lnTo>
                  <a:pt x="225136" y="48722"/>
                </a:lnTo>
                <a:lnTo>
                  <a:pt x="222139" y="41091"/>
                </a:lnTo>
                <a:lnTo>
                  <a:pt x="215280" y="24344"/>
                </a:lnTo>
                <a:lnTo>
                  <a:pt x="207720" y="7606"/>
                </a:lnTo>
                <a:lnTo>
                  <a:pt x="20262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52400" y="4513579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56%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92691" y="4930930"/>
            <a:ext cx="522605" cy="363855"/>
          </a:xfrm>
          <a:custGeom>
            <a:avLst/>
            <a:gdLst/>
            <a:ahLst/>
            <a:cxnLst/>
            <a:rect l="l" t="t" r="r" b="b"/>
            <a:pathLst>
              <a:path w="522604" h="363854">
                <a:moveTo>
                  <a:pt x="322694" y="303573"/>
                </a:moveTo>
                <a:lnTo>
                  <a:pt x="120073" y="303573"/>
                </a:lnTo>
                <a:lnTo>
                  <a:pt x="142577" y="311068"/>
                </a:lnTo>
                <a:lnTo>
                  <a:pt x="145739" y="319695"/>
                </a:lnTo>
                <a:lnTo>
                  <a:pt x="152443" y="337320"/>
                </a:lnTo>
                <a:lnTo>
                  <a:pt x="160002" y="355345"/>
                </a:lnTo>
                <a:lnTo>
                  <a:pt x="165100" y="363537"/>
                </a:lnTo>
                <a:lnTo>
                  <a:pt x="206375" y="363537"/>
                </a:lnTo>
                <a:lnTo>
                  <a:pt x="211473" y="355345"/>
                </a:lnTo>
                <a:lnTo>
                  <a:pt x="219137" y="337043"/>
                </a:lnTo>
                <a:lnTo>
                  <a:pt x="225892" y="319285"/>
                </a:lnTo>
                <a:lnTo>
                  <a:pt x="228897" y="311066"/>
                </a:lnTo>
                <a:lnTo>
                  <a:pt x="251392" y="303575"/>
                </a:lnTo>
                <a:lnTo>
                  <a:pt x="322694" y="303573"/>
                </a:lnTo>
                <a:close/>
              </a:path>
              <a:path w="522604" h="363854">
                <a:moveTo>
                  <a:pt x="485286" y="319695"/>
                </a:moveTo>
                <a:lnTo>
                  <a:pt x="390629" y="319695"/>
                </a:lnTo>
                <a:lnTo>
                  <a:pt x="401910" y="327191"/>
                </a:lnTo>
                <a:lnTo>
                  <a:pt x="401973" y="331310"/>
                </a:lnTo>
                <a:lnTo>
                  <a:pt x="402385" y="340330"/>
                </a:lnTo>
                <a:lnTo>
                  <a:pt x="403501" y="349343"/>
                </a:lnTo>
                <a:lnTo>
                  <a:pt x="405676" y="353438"/>
                </a:lnTo>
                <a:lnTo>
                  <a:pt x="424479" y="357186"/>
                </a:lnTo>
                <a:lnTo>
                  <a:pt x="439530" y="338442"/>
                </a:lnTo>
                <a:lnTo>
                  <a:pt x="450811" y="334694"/>
                </a:lnTo>
                <a:lnTo>
                  <a:pt x="487580" y="334694"/>
                </a:lnTo>
                <a:lnTo>
                  <a:pt x="486477" y="327191"/>
                </a:lnTo>
                <a:lnTo>
                  <a:pt x="485286" y="319695"/>
                </a:lnTo>
                <a:close/>
              </a:path>
              <a:path w="522604" h="363854">
                <a:moveTo>
                  <a:pt x="487580" y="334694"/>
                </a:moveTo>
                <a:lnTo>
                  <a:pt x="450811" y="334694"/>
                </a:lnTo>
                <a:lnTo>
                  <a:pt x="454193" y="337320"/>
                </a:lnTo>
                <a:lnTo>
                  <a:pt x="460699" y="342197"/>
                </a:lnTo>
                <a:lnTo>
                  <a:pt x="468276" y="347348"/>
                </a:lnTo>
                <a:lnTo>
                  <a:pt x="473386" y="349689"/>
                </a:lnTo>
                <a:lnTo>
                  <a:pt x="488426" y="342193"/>
                </a:lnTo>
                <a:lnTo>
                  <a:pt x="487846" y="336514"/>
                </a:lnTo>
                <a:lnTo>
                  <a:pt x="487580" y="334694"/>
                </a:lnTo>
                <a:close/>
              </a:path>
              <a:path w="522604" h="363854">
                <a:moveTo>
                  <a:pt x="398151" y="188473"/>
                </a:moveTo>
                <a:lnTo>
                  <a:pt x="383109" y="199718"/>
                </a:lnTo>
                <a:lnTo>
                  <a:pt x="382191" y="203469"/>
                </a:lnTo>
                <a:lnTo>
                  <a:pt x="382188" y="204323"/>
                </a:lnTo>
                <a:lnTo>
                  <a:pt x="383572" y="212829"/>
                </a:lnTo>
                <a:lnTo>
                  <a:pt x="385746" y="221849"/>
                </a:lnTo>
                <a:lnTo>
                  <a:pt x="386867" y="225966"/>
                </a:lnTo>
                <a:lnTo>
                  <a:pt x="379346" y="237209"/>
                </a:lnTo>
                <a:lnTo>
                  <a:pt x="349251" y="259704"/>
                </a:lnTo>
                <a:lnTo>
                  <a:pt x="368058" y="274704"/>
                </a:lnTo>
                <a:lnTo>
                  <a:pt x="371819" y="285949"/>
                </a:lnTo>
                <a:lnTo>
                  <a:pt x="356773" y="308447"/>
                </a:lnTo>
                <a:lnTo>
                  <a:pt x="364294" y="323438"/>
                </a:lnTo>
                <a:lnTo>
                  <a:pt x="368406" y="324441"/>
                </a:lnTo>
                <a:lnTo>
                  <a:pt x="377448" y="322979"/>
                </a:lnTo>
                <a:lnTo>
                  <a:pt x="386498" y="320813"/>
                </a:lnTo>
                <a:lnTo>
                  <a:pt x="390629" y="319695"/>
                </a:lnTo>
                <a:lnTo>
                  <a:pt x="485286" y="319695"/>
                </a:lnTo>
                <a:lnTo>
                  <a:pt x="484671" y="315946"/>
                </a:lnTo>
                <a:lnTo>
                  <a:pt x="492191" y="304703"/>
                </a:lnTo>
                <a:lnTo>
                  <a:pt x="518525" y="300949"/>
                </a:lnTo>
                <a:lnTo>
                  <a:pt x="519306" y="297061"/>
                </a:lnTo>
                <a:lnTo>
                  <a:pt x="439267" y="297061"/>
                </a:lnTo>
                <a:lnTo>
                  <a:pt x="428426" y="296302"/>
                </a:lnTo>
                <a:lnTo>
                  <a:pt x="418847" y="291575"/>
                </a:lnTo>
                <a:lnTo>
                  <a:pt x="412365" y="283695"/>
                </a:lnTo>
                <a:lnTo>
                  <a:pt x="409325" y="273715"/>
                </a:lnTo>
                <a:lnTo>
                  <a:pt x="410071" y="262684"/>
                </a:lnTo>
                <a:lnTo>
                  <a:pt x="414717" y="252354"/>
                </a:lnTo>
                <a:lnTo>
                  <a:pt x="422461" y="244475"/>
                </a:lnTo>
                <a:lnTo>
                  <a:pt x="432269" y="240097"/>
                </a:lnTo>
                <a:lnTo>
                  <a:pt x="509440" y="240097"/>
                </a:lnTo>
                <a:lnTo>
                  <a:pt x="514765" y="233464"/>
                </a:lnTo>
                <a:lnTo>
                  <a:pt x="505737" y="218466"/>
                </a:lnTo>
                <a:lnTo>
                  <a:pt x="480908" y="218466"/>
                </a:lnTo>
                <a:lnTo>
                  <a:pt x="469628" y="210972"/>
                </a:lnTo>
                <a:lnTo>
                  <a:pt x="468551" y="203469"/>
                </a:lnTo>
                <a:lnTo>
                  <a:pt x="420721" y="203469"/>
                </a:lnTo>
                <a:lnTo>
                  <a:pt x="398151" y="188473"/>
                </a:lnTo>
                <a:close/>
              </a:path>
              <a:path w="522604" h="363854">
                <a:moveTo>
                  <a:pt x="67541" y="37477"/>
                </a:moveTo>
                <a:lnTo>
                  <a:pt x="37523" y="67461"/>
                </a:lnTo>
                <a:lnTo>
                  <a:pt x="60031" y="116192"/>
                </a:lnTo>
                <a:lnTo>
                  <a:pt x="48784" y="138658"/>
                </a:lnTo>
                <a:lnTo>
                  <a:pt x="41139" y="141662"/>
                </a:lnTo>
                <a:lnTo>
                  <a:pt x="24373" y="148513"/>
                </a:lnTo>
                <a:lnTo>
                  <a:pt x="7615" y="156064"/>
                </a:lnTo>
                <a:lnTo>
                  <a:pt x="0" y="161155"/>
                </a:lnTo>
                <a:lnTo>
                  <a:pt x="0" y="202382"/>
                </a:lnTo>
                <a:lnTo>
                  <a:pt x="48779" y="221120"/>
                </a:lnTo>
                <a:lnTo>
                  <a:pt x="60026" y="243607"/>
                </a:lnTo>
                <a:lnTo>
                  <a:pt x="56033" y="252354"/>
                </a:lnTo>
                <a:lnTo>
                  <a:pt x="48772" y="268453"/>
                </a:lnTo>
                <a:lnTo>
                  <a:pt x="41038" y="286304"/>
                </a:lnTo>
                <a:lnTo>
                  <a:pt x="37523" y="296076"/>
                </a:lnTo>
                <a:lnTo>
                  <a:pt x="67541" y="322312"/>
                </a:lnTo>
                <a:lnTo>
                  <a:pt x="77325" y="320966"/>
                </a:lnTo>
                <a:lnTo>
                  <a:pt x="95197" y="314354"/>
                </a:lnTo>
                <a:lnTo>
                  <a:pt x="112374" y="307035"/>
                </a:lnTo>
                <a:lnTo>
                  <a:pt x="120073" y="303573"/>
                </a:lnTo>
                <a:lnTo>
                  <a:pt x="322694" y="303573"/>
                </a:lnTo>
                <a:lnTo>
                  <a:pt x="330200" y="296076"/>
                </a:lnTo>
                <a:lnTo>
                  <a:pt x="328853" y="286303"/>
                </a:lnTo>
                <a:lnTo>
                  <a:pt x="322233" y="268452"/>
                </a:lnTo>
                <a:lnTo>
                  <a:pt x="314905" y="251296"/>
                </a:lnTo>
                <a:lnTo>
                  <a:pt x="311442" y="243597"/>
                </a:lnTo>
                <a:lnTo>
                  <a:pt x="312739" y="239712"/>
                </a:lnTo>
                <a:lnTo>
                  <a:pt x="184150" y="239712"/>
                </a:lnTo>
                <a:lnTo>
                  <a:pt x="160668" y="235159"/>
                </a:lnTo>
                <a:lnTo>
                  <a:pt x="141493" y="222741"/>
                </a:lnTo>
                <a:lnTo>
                  <a:pt x="128565" y="204323"/>
                </a:lnTo>
                <a:lnTo>
                  <a:pt x="123825" y="181768"/>
                </a:lnTo>
                <a:lnTo>
                  <a:pt x="128565" y="159214"/>
                </a:lnTo>
                <a:lnTo>
                  <a:pt x="141493" y="140796"/>
                </a:lnTo>
                <a:lnTo>
                  <a:pt x="160668" y="128378"/>
                </a:lnTo>
                <a:lnTo>
                  <a:pt x="184150" y="123825"/>
                </a:lnTo>
                <a:lnTo>
                  <a:pt x="313990" y="123825"/>
                </a:lnTo>
                <a:lnTo>
                  <a:pt x="311447" y="116182"/>
                </a:lnTo>
                <a:lnTo>
                  <a:pt x="314377" y="108492"/>
                </a:lnTo>
                <a:lnTo>
                  <a:pt x="320825" y="91336"/>
                </a:lnTo>
                <a:lnTo>
                  <a:pt x="327270" y="73485"/>
                </a:lnTo>
                <a:lnTo>
                  <a:pt x="330200" y="63713"/>
                </a:lnTo>
                <a:lnTo>
                  <a:pt x="321622" y="56216"/>
                </a:lnTo>
                <a:lnTo>
                  <a:pt x="251393" y="56214"/>
                </a:lnTo>
                <a:lnTo>
                  <a:pt x="120083" y="56214"/>
                </a:lnTo>
                <a:lnTo>
                  <a:pt x="67541" y="37477"/>
                </a:lnTo>
                <a:close/>
              </a:path>
              <a:path w="522604" h="363854">
                <a:moveTo>
                  <a:pt x="322691" y="303575"/>
                </a:moveTo>
                <a:lnTo>
                  <a:pt x="251392" y="303575"/>
                </a:lnTo>
                <a:lnTo>
                  <a:pt x="259101" y="307035"/>
                </a:lnTo>
                <a:lnTo>
                  <a:pt x="276277" y="314354"/>
                </a:lnTo>
                <a:lnTo>
                  <a:pt x="294149" y="320966"/>
                </a:lnTo>
                <a:lnTo>
                  <a:pt x="303933" y="322312"/>
                </a:lnTo>
                <a:lnTo>
                  <a:pt x="322691" y="303575"/>
                </a:lnTo>
                <a:close/>
              </a:path>
              <a:path w="522604" h="363854">
                <a:moveTo>
                  <a:pt x="509440" y="240097"/>
                </a:moveTo>
                <a:lnTo>
                  <a:pt x="432269" y="240097"/>
                </a:lnTo>
                <a:lnTo>
                  <a:pt x="443110" y="240272"/>
                </a:lnTo>
                <a:lnTo>
                  <a:pt x="452690" y="245059"/>
                </a:lnTo>
                <a:lnTo>
                  <a:pt x="459172" y="253347"/>
                </a:lnTo>
                <a:lnTo>
                  <a:pt x="462212" y="264436"/>
                </a:lnTo>
                <a:lnTo>
                  <a:pt x="461467" y="277625"/>
                </a:lnTo>
                <a:lnTo>
                  <a:pt x="456820" y="287372"/>
                </a:lnTo>
                <a:lnTo>
                  <a:pt x="449076" y="293967"/>
                </a:lnTo>
                <a:lnTo>
                  <a:pt x="439267" y="297061"/>
                </a:lnTo>
                <a:lnTo>
                  <a:pt x="519306" y="297061"/>
                </a:lnTo>
                <a:lnTo>
                  <a:pt x="499718" y="267206"/>
                </a:lnTo>
                <a:lnTo>
                  <a:pt x="499718" y="252209"/>
                </a:lnTo>
                <a:lnTo>
                  <a:pt x="509440" y="240097"/>
                </a:lnTo>
                <a:close/>
              </a:path>
              <a:path w="522604" h="363854">
                <a:moveTo>
                  <a:pt x="313990" y="123825"/>
                </a:moveTo>
                <a:lnTo>
                  <a:pt x="184150" y="123825"/>
                </a:lnTo>
                <a:lnTo>
                  <a:pt x="207631" y="128378"/>
                </a:lnTo>
                <a:lnTo>
                  <a:pt x="226806" y="140796"/>
                </a:lnTo>
                <a:lnTo>
                  <a:pt x="239734" y="159214"/>
                </a:lnTo>
                <a:lnTo>
                  <a:pt x="244475" y="181768"/>
                </a:lnTo>
                <a:lnTo>
                  <a:pt x="239734" y="204323"/>
                </a:lnTo>
                <a:lnTo>
                  <a:pt x="226806" y="222741"/>
                </a:lnTo>
                <a:lnTo>
                  <a:pt x="207631" y="235159"/>
                </a:lnTo>
                <a:lnTo>
                  <a:pt x="184150" y="239712"/>
                </a:lnTo>
                <a:lnTo>
                  <a:pt x="312739" y="239712"/>
                </a:lnTo>
                <a:lnTo>
                  <a:pt x="318942" y="221120"/>
                </a:lnTo>
                <a:lnTo>
                  <a:pt x="327170" y="218127"/>
                </a:lnTo>
                <a:lnTo>
                  <a:pt x="345226" y="211275"/>
                </a:lnTo>
                <a:lnTo>
                  <a:pt x="363273" y="203725"/>
                </a:lnTo>
                <a:lnTo>
                  <a:pt x="371475" y="198634"/>
                </a:lnTo>
                <a:lnTo>
                  <a:pt x="371475" y="161155"/>
                </a:lnTo>
                <a:lnTo>
                  <a:pt x="363273" y="156064"/>
                </a:lnTo>
                <a:lnTo>
                  <a:pt x="345225" y="148513"/>
                </a:lnTo>
                <a:lnTo>
                  <a:pt x="327169" y="141662"/>
                </a:lnTo>
                <a:lnTo>
                  <a:pt x="318939" y="138658"/>
                </a:lnTo>
                <a:lnTo>
                  <a:pt x="313990" y="123825"/>
                </a:lnTo>
                <a:close/>
              </a:path>
              <a:path w="522604" h="363854">
                <a:moveTo>
                  <a:pt x="503482" y="214721"/>
                </a:moveTo>
                <a:lnTo>
                  <a:pt x="480908" y="218466"/>
                </a:lnTo>
                <a:lnTo>
                  <a:pt x="505737" y="218466"/>
                </a:lnTo>
                <a:lnTo>
                  <a:pt x="503482" y="214721"/>
                </a:lnTo>
                <a:close/>
              </a:path>
              <a:path w="522604" h="363854">
                <a:moveTo>
                  <a:pt x="447053" y="180975"/>
                </a:moveTo>
                <a:lnTo>
                  <a:pt x="432007" y="203469"/>
                </a:lnTo>
                <a:lnTo>
                  <a:pt x="468551" y="203469"/>
                </a:lnTo>
                <a:lnTo>
                  <a:pt x="465862" y="184724"/>
                </a:lnTo>
                <a:lnTo>
                  <a:pt x="447053" y="180975"/>
                </a:lnTo>
                <a:close/>
              </a:path>
              <a:path w="522604" h="363854">
                <a:moveTo>
                  <a:pt x="300182" y="37477"/>
                </a:moveTo>
                <a:lnTo>
                  <a:pt x="292566" y="38823"/>
                </a:lnTo>
                <a:lnTo>
                  <a:pt x="275807" y="45435"/>
                </a:lnTo>
                <a:lnTo>
                  <a:pt x="259041" y="52754"/>
                </a:lnTo>
                <a:lnTo>
                  <a:pt x="251402" y="56216"/>
                </a:lnTo>
                <a:lnTo>
                  <a:pt x="321622" y="56216"/>
                </a:lnTo>
                <a:lnTo>
                  <a:pt x="300182" y="37477"/>
                </a:lnTo>
                <a:close/>
              </a:path>
              <a:path w="522604" h="363854">
                <a:moveTo>
                  <a:pt x="202623" y="0"/>
                </a:moveTo>
                <a:lnTo>
                  <a:pt x="165100" y="0"/>
                </a:lnTo>
                <a:lnTo>
                  <a:pt x="160002" y="7606"/>
                </a:lnTo>
                <a:lnTo>
                  <a:pt x="152443" y="24345"/>
                </a:lnTo>
                <a:lnTo>
                  <a:pt x="145583" y="41091"/>
                </a:lnTo>
                <a:lnTo>
                  <a:pt x="142586" y="48722"/>
                </a:lnTo>
                <a:lnTo>
                  <a:pt x="120083" y="56214"/>
                </a:lnTo>
                <a:lnTo>
                  <a:pt x="251393" y="56214"/>
                </a:lnTo>
                <a:lnTo>
                  <a:pt x="225136" y="48722"/>
                </a:lnTo>
                <a:lnTo>
                  <a:pt x="222139" y="41091"/>
                </a:lnTo>
                <a:lnTo>
                  <a:pt x="215280" y="24344"/>
                </a:lnTo>
                <a:lnTo>
                  <a:pt x="207720" y="7606"/>
                </a:lnTo>
                <a:lnTo>
                  <a:pt x="20262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52400" y="4995164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84%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92691" y="5413242"/>
            <a:ext cx="522605" cy="363855"/>
          </a:xfrm>
          <a:custGeom>
            <a:avLst/>
            <a:gdLst/>
            <a:ahLst/>
            <a:cxnLst/>
            <a:rect l="l" t="t" r="r" b="b"/>
            <a:pathLst>
              <a:path w="522604" h="363854">
                <a:moveTo>
                  <a:pt x="322695" y="303573"/>
                </a:moveTo>
                <a:lnTo>
                  <a:pt x="120073" y="303573"/>
                </a:lnTo>
                <a:lnTo>
                  <a:pt x="142577" y="311068"/>
                </a:lnTo>
                <a:lnTo>
                  <a:pt x="145739" y="319695"/>
                </a:lnTo>
                <a:lnTo>
                  <a:pt x="152443" y="337320"/>
                </a:lnTo>
                <a:lnTo>
                  <a:pt x="160002" y="355345"/>
                </a:lnTo>
                <a:lnTo>
                  <a:pt x="165100" y="363537"/>
                </a:lnTo>
                <a:lnTo>
                  <a:pt x="206375" y="363537"/>
                </a:lnTo>
                <a:lnTo>
                  <a:pt x="211473" y="355345"/>
                </a:lnTo>
                <a:lnTo>
                  <a:pt x="219137" y="337043"/>
                </a:lnTo>
                <a:lnTo>
                  <a:pt x="225892" y="319285"/>
                </a:lnTo>
                <a:lnTo>
                  <a:pt x="228897" y="311066"/>
                </a:lnTo>
                <a:lnTo>
                  <a:pt x="251392" y="303575"/>
                </a:lnTo>
                <a:lnTo>
                  <a:pt x="322695" y="303573"/>
                </a:lnTo>
                <a:close/>
              </a:path>
              <a:path w="522604" h="363854">
                <a:moveTo>
                  <a:pt x="485286" y="319695"/>
                </a:moveTo>
                <a:lnTo>
                  <a:pt x="390629" y="319695"/>
                </a:lnTo>
                <a:lnTo>
                  <a:pt x="401910" y="327191"/>
                </a:lnTo>
                <a:lnTo>
                  <a:pt x="401973" y="331310"/>
                </a:lnTo>
                <a:lnTo>
                  <a:pt x="402385" y="340331"/>
                </a:lnTo>
                <a:lnTo>
                  <a:pt x="403501" y="349344"/>
                </a:lnTo>
                <a:lnTo>
                  <a:pt x="405676" y="353439"/>
                </a:lnTo>
                <a:lnTo>
                  <a:pt x="424483" y="357187"/>
                </a:lnTo>
                <a:lnTo>
                  <a:pt x="439530" y="338442"/>
                </a:lnTo>
                <a:lnTo>
                  <a:pt x="450811" y="334694"/>
                </a:lnTo>
                <a:lnTo>
                  <a:pt x="487580" y="334694"/>
                </a:lnTo>
                <a:lnTo>
                  <a:pt x="486477" y="327191"/>
                </a:lnTo>
                <a:lnTo>
                  <a:pt x="485286" y="319695"/>
                </a:lnTo>
                <a:close/>
              </a:path>
              <a:path w="522604" h="363854">
                <a:moveTo>
                  <a:pt x="487580" y="334694"/>
                </a:moveTo>
                <a:lnTo>
                  <a:pt x="450811" y="334694"/>
                </a:lnTo>
                <a:lnTo>
                  <a:pt x="454192" y="337320"/>
                </a:lnTo>
                <a:lnTo>
                  <a:pt x="460699" y="342198"/>
                </a:lnTo>
                <a:lnTo>
                  <a:pt x="468276" y="347349"/>
                </a:lnTo>
                <a:lnTo>
                  <a:pt x="473386" y="349690"/>
                </a:lnTo>
                <a:lnTo>
                  <a:pt x="488426" y="342193"/>
                </a:lnTo>
                <a:lnTo>
                  <a:pt x="487846" y="336514"/>
                </a:lnTo>
                <a:lnTo>
                  <a:pt x="487580" y="334694"/>
                </a:lnTo>
                <a:close/>
              </a:path>
              <a:path w="522604" h="363854">
                <a:moveTo>
                  <a:pt x="398151" y="188473"/>
                </a:moveTo>
                <a:lnTo>
                  <a:pt x="383109" y="199718"/>
                </a:lnTo>
                <a:lnTo>
                  <a:pt x="382190" y="203470"/>
                </a:lnTo>
                <a:lnTo>
                  <a:pt x="382188" y="204323"/>
                </a:lnTo>
                <a:lnTo>
                  <a:pt x="383572" y="212829"/>
                </a:lnTo>
                <a:lnTo>
                  <a:pt x="385746" y="221849"/>
                </a:lnTo>
                <a:lnTo>
                  <a:pt x="386867" y="225966"/>
                </a:lnTo>
                <a:lnTo>
                  <a:pt x="379346" y="237209"/>
                </a:lnTo>
                <a:lnTo>
                  <a:pt x="349251" y="259704"/>
                </a:lnTo>
                <a:lnTo>
                  <a:pt x="368058" y="274704"/>
                </a:lnTo>
                <a:lnTo>
                  <a:pt x="371819" y="285949"/>
                </a:lnTo>
                <a:lnTo>
                  <a:pt x="356773" y="308448"/>
                </a:lnTo>
                <a:lnTo>
                  <a:pt x="364294" y="323438"/>
                </a:lnTo>
                <a:lnTo>
                  <a:pt x="368406" y="324441"/>
                </a:lnTo>
                <a:lnTo>
                  <a:pt x="377448" y="322979"/>
                </a:lnTo>
                <a:lnTo>
                  <a:pt x="386498" y="320813"/>
                </a:lnTo>
                <a:lnTo>
                  <a:pt x="390629" y="319695"/>
                </a:lnTo>
                <a:lnTo>
                  <a:pt x="485286" y="319695"/>
                </a:lnTo>
                <a:lnTo>
                  <a:pt x="484671" y="315946"/>
                </a:lnTo>
                <a:lnTo>
                  <a:pt x="492191" y="304703"/>
                </a:lnTo>
                <a:lnTo>
                  <a:pt x="518525" y="300950"/>
                </a:lnTo>
                <a:lnTo>
                  <a:pt x="519306" y="297061"/>
                </a:lnTo>
                <a:lnTo>
                  <a:pt x="439267" y="297061"/>
                </a:lnTo>
                <a:lnTo>
                  <a:pt x="428426" y="296303"/>
                </a:lnTo>
                <a:lnTo>
                  <a:pt x="418847" y="291575"/>
                </a:lnTo>
                <a:lnTo>
                  <a:pt x="412365" y="283696"/>
                </a:lnTo>
                <a:lnTo>
                  <a:pt x="409325" y="273715"/>
                </a:lnTo>
                <a:lnTo>
                  <a:pt x="410071" y="262685"/>
                </a:lnTo>
                <a:lnTo>
                  <a:pt x="414717" y="252354"/>
                </a:lnTo>
                <a:lnTo>
                  <a:pt x="422461" y="244475"/>
                </a:lnTo>
                <a:lnTo>
                  <a:pt x="432269" y="240097"/>
                </a:lnTo>
                <a:lnTo>
                  <a:pt x="509440" y="240097"/>
                </a:lnTo>
                <a:lnTo>
                  <a:pt x="514765" y="233464"/>
                </a:lnTo>
                <a:lnTo>
                  <a:pt x="505736" y="218466"/>
                </a:lnTo>
                <a:lnTo>
                  <a:pt x="480908" y="218466"/>
                </a:lnTo>
                <a:lnTo>
                  <a:pt x="469628" y="210972"/>
                </a:lnTo>
                <a:lnTo>
                  <a:pt x="468552" y="203470"/>
                </a:lnTo>
                <a:lnTo>
                  <a:pt x="420721" y="203470"/>
                </a:lnTo>
                <a:lnTo>
                  <a:pt x="398151" y="188473"/>
                </a:lnTo>
                <a:close/>
              </a:path>
              <a:path w="522604" h="363854">
                <a:moveTo>
                  <a:pt x="67541" y="37477"/>
                </a:moveTo>
                <a:lnTo>
                  <a:pt x="37523" y="67461"/>
                </a:lnTo>
                <a:lnTo>
                  <a:pt x="60031" y="116192"/>
                </a:lnTo>
                <a:lnTo>
                  <a:pt x="48784" y="138658"/>
                </a:lnTo>
                <a:lnTo>
                  <a:pt x="41139" y="141662"/>
                </a:lnTo>
                <a:lnTo>
                  <a:pt x="24373" y="148513"/>
                </a:lnTo>
                <a:lnTo>
                  <a:pt x="7615" y="156064"/>
                </a:lnTo>
                <a:lnTo>
                  <a:pt x="0" y="161156"/>
                </a:lnTo>
                <a:lnTo>
                  <a:pt x="0" y="202382"/>
                </a:lnTo>
                <a:lnTo>
                  <a:pt x="48779" y="221120"/>
                </a:lnTo>
                <a:lnTo>
                  <a:pt x="60027" y="243607"/>
                </a:lnTo>
                <a:lnTo>
                  <a:pt x="56033" y="252354"/>
                </a:lnTo>
                <a:lnTo>
                  <a:pt x="48772" y="268453"/>
                </a:lnTo>
                <a:lnTo>
                  <a:pt x="41038" y="286305"/>
                </a:lnTo>
                <a:lnTo>
                  <a:pt x="37523" y="296077"/>
                </a:lnTo>
                <a:lnTo>
                  <a:pt x="67541" y="322312"/>
                </a:lnTo>
                <a:lnTo>
                  <a:pt x="77325" y="320967"/>
                </a:lnTo>
                <a:lnTo>
                  <a:pt x="95197" y="314354"/>
                </a:lnTo>
                <a:lnTo>
                  <a:pt x="112374" y="307036"/>
                </a:lnTo>
                <a:lnTo>
                  <a:pt x="120073" y="303573"/>
                </a:lnTo>
                <a:lnTo>
                  <a:pt x="322695" y="303573"/>
                </a:lnTo>
                <a:lnTo>
                  <a:pt x="330200" y="296077"/>
                </a:lnTo>
                <a:lnTo>
                  <a:pt x="328853" y="286304"/>
                </a:lnTo>
                <a:lnTo>
                  <a:pt x="322233" y="268453"/>
                </a:lnTo>
                <a:lnTo>
                  <a:pt x="314905" y="251296"/>
                </a:lnTo>
                <a:lnTo>
                  <a:pt x="311442" y="243598"/>
                </a:lnTo>
                <a:lnTo>
                  <a:pt x="312739" y="239712"/>
                </a:lnTo>
                <a:lnTo>
                  <a:pt x="184150" y="239712"/>
                </a:lnTo>
                <a:lnTo>
                  <a:pt x="160668" y="235159"/>
                </a:lnTo>
                <a:lnTo>
                  <a:pt x="141493" y="222741"/>
                </a:lnTo>
                <a:lnTo>
                  <a:pt x="128565" y="204323"/>
                </a:lnTo>
                <a:lnTo>
                  <a:pt x="123825" y="181768"/>
                </a:lnTo>
                <a:lnTo>
                  <a:pt x="128565" y="159214"/>
                </a:lnTo>
                <a:lnTo>
                  <a:pt x="141493" y="140796"/>
                </a:lnTo>
                <a:lnTo>
                  <a:pt x="160668" y="128378"/>
                </a:lnTo>
                <a:lnTo>
                  <a:pt x="184150" y="123825"/>
                </a:lnTo>
                <a:lnTo>
                  <a:pt x="313990" y="123825"/>
                </a:lnTo>
                <a:lnTo>
                  <a:pt x="311447" y="116182"/>
                </a:lnTo>
                <a:lnTo>
                  <a:pt x="314377" y="108492"/>
                </a:lnTo>
                <a:lnTo>
                  <a:pt x="320825" y="91336"/>
                </a:lnTo>
                <a:lnTo>
                  <a:pt x="327270" y="73485"/>
                </a:lnTo>
                <a:lnTo>
                  <a:pt x="330200" y="63713"/>
                </a:lnTo>
                <a:lnTo>
                  <a:pt x="321622" y="56216"/>
                </a:lnTo>
                <a:lnTo>
                  <a:pt x="251393" y="56214"/>
                </a:lnTo>
                <a:lnTo>
                  <a:pt x="120083" y="56214"/>
                </a:lnTo>
                <a:lnTo>
                  <a:pt x="67541" y="37477"/>
                </a:lnTo>
                <a:close/>
              </a:path>
              <a:path w="522604" h="363854">
                <a:moveTo>
                  <a:pt x="322692" y="303575"/>
                </a:moveTo>
                <a:lnTo>
                  <a:pt x="251392" y="303575"/>
                </a:lnTo>
                <a:lnTo>
                  <a:pt x="259101" y="307036"/>
                </a:lnTo>
                <a:lnTo>
                  <a:pt x="276277" y="314354"/>
                </a:lnTo>
                <a:lnTo>
                  <a:pt x="294149" y="320967"/>
                </a:lnTo>
                <a:lnTo>
                  <a:pt x="303933" y="322312"/>
                </a:lnTo>
                <a:lnTo>
                  <a:pt x="322692" y="303575"/>
                </a:lnTo>
                <a:close/>
              </a:path>
              <a:path w="522604" h="363854">
                <a:moveTo>
                  <a:pt x="509440" y="240097"/>
                </a:moveTo>
                <a:lnTo>
                  <a:pt x="432269" y="240097"/>
                </a:lnTo>
                <a:lnTo>
                  <a:pt x="443110" y="240272"/>
                </a:lnTo>
                <a:lnTo>
                  <a:pt x="452690" y="245059"/>
                </a:lnTo>
                <a:lnTo>
                  <a:pt x="459172" y="253347"/>
                </a:lnTo>
                <a:lnTo>
                  <a:pt x="462212" y="264436"/>
                </a:lnTo>
                <a:lnTo>
                  <a:pt x="461467" y="277625"/>
                </a:lnTo>
                <a:lnTo>
                  <a:pt x="456820" y="287372"/>
                </a:lnTo>
                <a:lnTo>
                  <a:pt x="449076" y="293968"/>
                </a:lnTo>
                <a:lnTo>
                  <a:pt x="439267" y="297061"/>
                </a:lnTo>
                <a:lnTo>
                  <a:pt x="519306" y="297061"/>
                </a:lnTo>
                <a:lnTo>
                  <a:pt x="499718" y="267206"/>
                </a:lnTo>
                <a:lnTo>
                  <a:pt x="499718" y="252210"/>
                </a:lnTo>
                <a:lnTo>
                  <a:pt x="509440" y="240097"/>
                </a:lnTo>
                <a:close/>
              </a:path>
              <a:path w="522604" h="363854">
                <a:moveTo>
                  <a:pt x="313990" y="123825"/>
                </a:moveTo>
                <a:lnTo>
                  <a:pt x="184150" y="123825"/>
                </a:lnTo>
                <a:lnTo>
                  <a:pt x="207631" y="128378"/>
                </a:lnTo>
                <a:lnTo>
                  <a:pt x="226806" y="140796"/>
                </a:lnTo>
                <a:lnTo>
                  <a:pt x="239734" y="159214"/>
                </a:lnTo>
                <a:lnTo>
                  <a:pt x="244475" y="181768"/>
                </a:lnTo>
                <a:lnTo>
                  <a:pt x="239734" y="204323"/>
                </a:lnTo>
                <a:lnTo>
                  <a:pt x="226806" y="222741"/>
                </a:lnTo>
                <a:lnTo>
                  <a:pt x="207631" y="235159"/>
                </a:lnTo>
                <a:lnTo>
                  <a:pt x="184150" y="239712"/>
                </a:lnTo>
                <a:lnTo>
                  <a:pt x="312739" y="239712"/>
                </a:lnTo>
                <a:lnTo>
                  <a:pt x="318942" y="221120"/>
                </a:lnTo>
                <a:lnTo>
                  <a:pt x="327170" y="218127"/>
                </a:lnTo>
                <a:lnTo>
                  <a:pt x="345226" y="211276"/>
                </a:lnTo>
                <a:lnTo>
                  <a:pt x="363273" y="203725"/>
                </a:lnTo>
                <a:lnTo>
                  <a:pt x="371475" y="198634"/>
                </a:lnTo>
                <a:lnTo>
                  <a:pt x="371475" y="161156"/>
                </a:lnTo>
                <a:lnTo>
                  <a:pt x="363273" y="156064"/>
                </a:lnTo>
                <a:lnTo>
                  <a:pt x="345225" y="148513"/>
                </a:lnTo>
                <a:lnTo>
                  <a:pt x="327169" y="141662"/>
                </a:lnTo>
                <a:lnTo>
                  <a:pt x="318939" y="138658"/>
                </a:lnTo>
                <a:lnTo>
                  <a:pt x="313990" y="123825"/>
                </a:lnTo>
                <a:close/>
              </a:path>
              <a:path w="522604" h="363854">
                <a:moveTo>
                  <a:pt x="503482" y="214722"/>
                </a:moveTo>
                <a:lnTo>
                  <a:pt x="480908" y="218466"/>
                </a:lnTo>
                <a:lnTo>
                  <a:pt x="505736" y="218466"/>
                </a:lnTo>
                <a:lnTo>
                  <a:pt x="503482" y="214722"/>
                </a:lnTo>
                <a:close/>
              </a:path>
              <a:path w="522604" h="363854">
                <a:moveTo>
                  <a:pt x="447053" y="180975"/>
                </a:moveTo>
                <a:lnTo>
                  <a:pt x="432007" y="203470"/>
                </a:lnTo>
                <a:lnTo>
                  <a:pt x="468552" y="203470"/>
                </a:lnTo>
                <a:lnTo>
                  <a:pt x="465862" y="184724"/>
                </a:lnTo>
                <a:lnTo>
                  <a:pt x="447053" y="180975"/>
                </a:lnTo>
                <a:close/>
              </a:path>
              <a:path w="522604" h="363854">
                <a:moveTo>
                  <a:pt x="300182" y="37477"/>
                </a:moveTo>
                <a:lnTo>
                  <a:pt x="292566" y="38823"/>
                </a:lnTo>
                <a:lnTo>
                  <a:pt x="275807" y="45435"/>
                </a:lnTo>
                <a:lnTo>
                  <a:pt x="259041" y="52754"/>
                </a:lnTo>
                <a:lnTo>
                  <a:pt x="251402" y="56216"/>
                </a:lnTo>
                <a:lnTo>
                  <a:pt x="321622" y="56216"/>
                </a:lnTo>
                <a:lnTo>
                  <a:pt x="300182" y="37477"/>
                </a:lnTo>
                <a:close/>
              </a:path>
              <a:path w="522604" h="363854">
                <a:moveTo>
                  <a:pt x="202623" y="0"/>
                </a:moveTo>
                <a:lnTo>
                  <a:pt x="165100" y="0"/>
                </a:lnTo>
                <a:lnTo>
                  <a:pt x="160002" y="7607"/>
                </a:lnTo>
                <a:lnTo>
                  <a:pt x="152443" y="24345"/>
                </a:lnTo>
                <a:lnTo>
                  <a:pt x="145583" y="41092"/>
                </a:lnTo>
                <a:lnTo>
                  <a:pt x="142586" y="48722"/>
                </a:lnTo>
                <a:lnTo>
                  <a:pt x="120083" y="56214"/>
                </a:lnTo>
                <a:lnTo>
                  <a:pt x="251393" y="56214"/>
                </a:lnTo>
                <a:lnTo>
                  <a:pt x="225136" y="48722"/>
                </a:lnTo>
                <a:lnTo>
                  <a:pt x="222139" y="41091"/>
                </a:lnTo>
                <a:lnTo>
                  <a:pt x="215280" y="24344"/>
                </a:lnTo>
                <a:lnTo>
                  <a:pt x="207720" y="7606"/>
                </a:lnTo>
                <a:lnTo>
                  <a:pt x="20262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552400" y="5476747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91%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83247" y="3483988"/>
            <a:ext cx="522605" cy="363855"/>
          </a:xfrm>
          <a:custGeom>
            <a:avLst/>
            <a:gdLst/>
            <a:ahLst/>
            <a:cxnLst/>
            <a:rect l="l" t="t" r="r" b="b"/>
            <a:pathLst>
              <a:path w="522604" h="363854">
                <a:moveTo>
                  <a:pt x="322695" y="303573"/>
                </a:moveTo>
                <a:lnTo>
                  <a:pt x="120073" y="303573"/>
                </a:lnTo>
                <a:lnTo>
                  <a:pt x="142577" y="311069"/>
                </a:lnTo>
                <a:lnTo>
                  <a:pt x="145740" y="319697"/>
                </a:lnTo>
                <a:lnTo>
                  <a:pt x="152443" y="337322"/>
                </a:lnTo>
                <a:lnTo>
                  <a:pt x="160002" y="355347"/>
                </a:lnTo>
                <a:lnTo>
                  <a:pt x="165100" y="363538"/>
                </a:lnTo>
                <a:lnTo>
                  <a:pt x="206375" y="363538"/>
                </a:lnTo>
                <a:lnTo>
                  <a:pt x="211473" y="355346"/>
                </a:lnTo>
                <a:lnTo>
                  <a:pt x="219138" y="337044"/>
                </a:lnTo>
                <a:lnTo>
                  <a:pt x="225892" y="319286"/>
                </a:lnTo>
                <a:lnTo>
                  <a:pt x="228901" y="311066"/>
                </a:lnTo>
                <a:lnTo>
                  <a:pt x="251392" y="303576"/>
                </a:lnTo>
                <a:lnTo>
                  <a:pt x="322695" y="303573"/>
                </a:lnTo>
                <a:close/>
              </a:path>
              <a:path w="522604" h="363854">
                <a:moveTo>
                  <a:pt x="485287" y="319697"/>
                </a:moveTo>
                <a:lnTo>
                  <a:pt x="390629" y="319697"/>
                </a:lnTo>
                <a:lnTo>
                  <a:pt x="401910" y="327191"/>
                </a:lnTo>
                <a:lnTo>
                  <a:pt x="401973" y="331310"/>
                </a:lnTo>
                <a:lnTo>
                  <a:pt x="402385" y="340331"/>
                </a:lnTo>
                <a:lnTo>
                  <a:pt x="403501" y="349344"/>
                </a:lnTo>
                <a:lnTo>
                  <a:pt x="405676" y="353439"/>
                </a:lnTo>
                <a:lnTo>
                  <a:pt x="424479" y="357187"/>
                </a:lnTo>
                <a:lnTo>
                  <a:pt x="439530" y="338442"/>
                </a:lnTo>
                <a:lnTo>
                  <a:pt x="450811" y="334695"/>
                </a:lnTo>
                <a:lnTo>
                  <a:pt x="487580" y="334695"/>
                </a:lnTo>
                <a:lnTo>
                  <a:pt x="486477" y="327191"/>
                </a:lnTo>
                <a:lnTo>
                  <a:pt x="485287" y="319697"/>
                </a:lnTo>
                <a:close/>
              </a:path>
              <a:path w="522604" h="363854">
                <a:moveTo>
                  <a:pt x="487580" y="334695"/>
                </a:moveTo>
                <a:lnTo>
                  <a:pt x="450811" y="334695"/>
                </a:lnTo>
                <a:lnTo>
                  <a:pt x="454193" y="337322"/>
                </a:lnTo>
                <a:lnTo>
                  <a:pt x="460699" y="342198"/>
                </a:lnTo>
                <a:lnTo>
                  <a:pt x="468276" y="347349"/>
                </a:lnTo>
                <a:lnTo>
                  <a:pt x="473386" y="349690"/>
                </a:lnTo>
                <a:lnTo>
                  <a:pt x="488426" y="342193"/>
                </a:lnTo>
                <a:lnTo>
                  <a:pt x="487846" y="336514"/>
                </a:lnTo>
                <a:lnTo>
                  <a:pt x="487580" y="334695"/>
                </a:lnTo>
                <a:close/>
              </a:path>
              <a:path w="522604" h="363854">
                <a:moveTo>
                  <a:pt x="398152" y="188473"/>
                </a:moveTo>
                <a:lnTo>
                  <a:pt x="383110" y="199718"/>
                </a:lnTo>
                <a:lnTo>
                  <a:pt x="382191" y="203470"/>
                </a:lnTo>
                <a:lnTo>
                  <a:pt x="382189" y="204324"/>
                </a:lnTo>
                <a:lnTo>
                  <a:pt x="383573" y="212829"/>
                </a:lnTo>
                <a:lnTo>
                  <a:pt x="385746" y="221849"/>
                </a:lnTo>
                <a:lnTo>
                  <a:pt x="386867" y="225966"/>
                </a:lnTo>
                <a:lnTo>
                  <a:pt x="379347" y="237209"/>
                </a:lnTo>
                <a:lnTo>
                  <a:pt x="349251" y="259704"/>
                </a:lnTo>
                <a:lnTo>
                  <a:pt x="368058" y="274706"/>
                </a:lnTo>
                <a:lnTo>
                  <a:pt x="371819" y="285949"/>
                </a:lnTo>
                <a:lnTo>
                  <a:pt x="356774" y="308448"/>
                </a:lnTo>
                <a:lnTo>
                  <a:pt x="364294" y="323439"/>
                </a:lnTo>
                <a:lnTo>
                  <a:pt x="368406" y="324441"/>
                </a:lnTo>
                <a:lnTo>
                  <a:pt x="377448" y="322979"/>
                </a:lnTo>
                <a:lnTo>
                  <a:pt x="386498" y="320813"/>
                </a:lnTo>
                <a:lnTo>
                  <a:pt x="390629" y="319697"/>
                </a:lnTo>
                <a:lnTo>
                  <a:pt x="485287" y="319697"/>
                </a:lnTo>
                <a:lnTo>
                  <a:pt x="484671" y="315948"/>
                </a:lnTo>
                <a:lnTo>
                  <a:pt x="492191" y="304703"/>
                </a:lnTo>
                <a:lnTo>
                  <a:pt x="518525" y="300950"/>
                </a:lnTo>
                <a:lnTo>
                  <a:pt x="519306" y="297062"/>
                </a:lnTo>
                <a:lnTo>
                  <a:pt x="439267" y="297062"/>
                </a:lnTo>
                <a:lnTo>
                  <a:pt x="428426" y="296303"/>
                </a:lnTo>
                <a:lnTo>
                  <a:pt x="418847" y="291575"/>
                </a:lnTo>
                <a:lnTo>
                  <a:pt x="412365" y="283696"/>
                </a:lnTo>
                <a:lnTo>
                  <a:pt x="409325" y="273716"/>
                </a:lnTo>
                <a:lnTo>
                  <a:pt x="410071" y="262685"/>
                </a:lnTo>
                <a:lnTo>
                  <a:pt x="414717" y="252354"/>
                </a:lnTo>
                <a:lnTo>
                  <a:pt x="422461" y="244475"/>
                </a:lnTo>
                <a:lnTo>
                  <a:pt x="432269" y="240098"/>
                </a:lnTo>
                <a:lnTo>
                  <a:pt x="509439" y="240098"/>
                </a:lnTo>
                <a:lnTo>
                  <a:pt x="514765" y="233464"/>
                </a:lnTo>
                <a:lnTo>
                  <a:pt x="505737" y="218467"/>
                </a:lnTo>
                <a:lnTo>
                  <a:pt x="480909" y="218467"/>
                </a:lnTo>
                <a:lnTo>
                  <a:pt x="469628" y="210972"/>
                </a:lnTo>
                <a:lnTo>
                  <a:pt x="468552" y="203470"/>
                </a:lnTo>
                <a:lnTo>
                  <a:pt x="420721" y="203470"/>
                </a:lnTo>
                <a:lnTo>
                  <a:pt x="398152" y="188473"/>
                </a:lnTo>
                <a:close/>
              </a:path>
              <a:path w="522604" h="363854">
                <a:moveTo>
                  <a:pt x="67541" y="37478"/>
                </a:moveTo>
                <a:lnTo>
                  <a:pt x="37523" y="67461"/>
                </a:lnTo>
                <a:lnTo>
                  <a:pt x="60031" y="116192"/>
                </a:lnTo>
                <a:lnTo>
                  <a:pt x="48784" y="138659"/>
                </a:lnTo>
                <a:lnTo>
                  <a:pt x="41140" y="141663"/>
                </a:lnTo>
                <a:lnTo>
                  <a:pt x="24374" y="148514"/>
                </a:lnTo>
                <a:lnTo>
                  <a:pt x="7615" y="156064"/>
                </a:lnTo>
                <a:lnTo>
                  <a:pt x="0" y="161156"/>
                </a:lnTo>
                <a:lnTo>
                  <a:pt x="0" y="202382"/>
                </a:lnTo>
                <a:lnTo>
                  <a:pt x="48780" y="221120"/>
                </a:lnTo>
                <a:lnTo>
                  <a:pt x="60026" y="243608"/>
                </a:lnTo>
                <a:lnTo>
                  <a:pt x="56033" y="252354"/>
                </a:lnTo>
                <a:lnTo>
                  <a:pt x="48772" y="268454"/>
                </a:lnTo>
                <a:lnTo>
                  <a:pt x="41038" y="286305"/>
                </a:lnTo>
                <a:lnTo>
                  <a:pt x="37523" y="296077"/>
                </a:lnTo>
                <a:lnTo>
                  <a:pt x="67541" y="322312"/>
                </a:lnTo>
                <a:lnTo>
                  <a:pt x="77326" y="320967"/>
                </a:lnTo>
                <a:lnTo>
                  <a:pt x="95198" y="314354"/>
                </a:lnTo>
                <a:lnTo>
                  <a:pt x="112375" y="307036"/>
                </a:lnTo>
                <a:lnTo>
                  <a:pt x="120073" y="303573"/>
                </a:lnTo>
                <a:lnTo>
                  <a:pt x="322695" y="303573"/>
                </a:lnTo>
                <a:lnTo>
                  <a:pt x="330200" y="296077"/>
                </a:lnTo>
                <a:lnTo>
                  <a:pt x="328853" y="286304"/>
                </a:lnTo>
                <a:lnTo>
                  <a:pt x="322233" y="268453"/>
                </a:lnTo>
                <a:lnTo>
                  <a:pt x="314906" y="251297"/>
                </a:lnTo>
                <a:lnTo>
                  <a:pt x="311442" y="243598"/>
                </a:lnTo>
                <a:lnTo>
                  <a:pt x="312739" y="239713"/>
                </a:lnTo>
                <a:lnTo>
                  <a:pt x="184150" y="239713"/>
                </a:lnTo>
                <a:lnTo>
                  <a:pt x="160668" y="235160"/>
                </a:lnTo>
                <a:lnTo>
                  <a:pt x="141493" y="222742"/>
                </a:lnTo>
                <a:lnTo>
                  <a:pt x="128565" y="204324"/>
                </a:lnTo>
                <a:lnTo>
                  <a:pt x="123825" y="181770"/>
                </a:lnTo>
                <a:lnTo>
                  <a:pt x="128565" y="159214"/>
                </a:lnTo>
                <a:lnTo>
                  <a:pt x="141493" y="140796"/>
                </a:lnTo>
                <a:lnTo>
                  <a:pt x="160668" y="128378"/>
                </a:lnTo>
                <a:lnTo>
                  <a:pt x="184150" y="123825"/>
                </a:lnTo>
                <a:lnTo>
                  <a:pt x="313989" y="123825"/>
                </a:lnTo>
                <a:lnTo>
                  <a:pt x="311447" y="116182"/>
                </a:lnTo>
                <a:lnTo>
                  <a:pt x="314377" y="108493"/>
                </a:lnTo>
                <a:lnTo>
                  <a:pt x="320825" y="91336"/>
                </a:lnTo>
                <a:lnTo>
                  <a:pt x="327270" y="73486"/>
                </a:lnTo>
                <a:lnTo>
                  <a:pt x="330200" y="63713"/>
                </a:lnTo>
                <a:lnTo>
                  <a:pt x="321623" y="56217"/>
                </a:lnTo>
                <a:lnTo>
                  <a:pt x="251389" y="56214"/>
                </a:lnTo>
                <a:lnTo>
                  <a:pt x="120083" y="56214"/>
                </a:lnTo>
                <a:lnTo>
                  <a:pt x="67541" y="37478"/>
                </a:lnTo>
                <a:close/>
              </a:path>
              <a:path w="522604" h="363854">
                <a:moveTo>
                  <a:pt x="322691" y="303576"/>
                </a:moveTo>
                <a:lnTo>
                  <a:pt x="251392" y="303576"/>
                </a:lnTo>
                <a:lnTo>
                  <a:pt x="259101" y="307036"/>
                </a:lnTo>
                <a:lnTo>
                  <a:pt x="276277" y="314354"/>
                </a:lnTo>
                <a:lnTo>
                  <a:pt x="294149" y="320967"/>
                </a:lnTo>
                <a:lnTo>
                  <a:pt x="303933" y="322312"/>
                </a:lnTo>
                <a:lnTo>
                  <a:pt x="322691" y="303576"/>
                </a:lnTo>
                <a:close/>
              </a:path>
              <a:path w="522604" h="363854">
                <a:moveTo>
                  <a:pt x="509439" y="240098"/>
                </a:moveTo>
                <a:lnTo>
                  <a:pt x="432269" y="240098"/>
                </a:lnTo>
                <a:lnTo>
                  <a:pt x="443110" y="240273"/>
                </a:lnTo>
                <a:lnTo>
                  <a:pt x="452690" y="245059"/>
                </a:lnTo>
                <a:lnTo>
                  <a:pt x="459172" y="253347"/>
                </a:lnTo>
                <a:lnTo>
                  <a:pt x="462212" y="264436"/>
                </a:lnTo>
                <a:lnTo>
                  <a:pt x="461467" y="277627"/>
                </a:lnTo>
                <a:lnTo>
                  <a:pt x="456820" y="287373"/>
                </a:lnTo>
                <a:lnTo>
                  <a:pt x="449076" y="293968"/>
                </a:lnTo>
                <a:lnTo>
                  <a:pt x="439267" y="297062"/>
                </a:lnTo>
                <a:lnTo>
                  <a:pt x="519306" y="297062"/>
                </a:lnTo>
                <a:lnTo>
                  <a:pt x="499718" y="267208"/>
                </a:lnTo>
                <a:lnTo>
                  <a:pt x="499718" y="252210"/>
                </a:lnTo>
                <a:lnTo>
                  <a:pt x="509439" y="240098"/>
                </a:lnTo>
                <a:close/>
              </a:path>
              <a:path w="522604" h="363854">
                <a:moveTo>
                  <a:pt x="313989" y="123825"/>
                </a:moveTo>
                <a:lnTo>
                  <a:pt x="184150" y="123825"/>
                </a:lnTo>
                <a:lnTo>
                  <a:pt x="207631" y="128378"/>
                </a:lnTo>
                <a:lnTo>
                  <a:pt x="226806" y="140796"/>
                </a:lnTo>
                <a:lnTo>
                  <a:pt x="239734" y="159214"/>
                </a:lnTo>
                <a:lnTo>
                  <a:pt x="244475" y="181770"/>
                </a:lnTo>
                <a:lnTo>
                  <a:pt x="239734" y="204324"/>
                </a:lnTo>
                <a:lnTo>
                  <a:pt x="226806" y="222742"/>
                </a:lnTo>
                <a:lnTo>
                  <a:pt x="207631" y="235160"/>
                </a:lnTo>
                <a:lnTo>
                  <a:pt x="184150" y="239713"/>
                </a:lnTo>
                <a:lnTo>
                  <a:pt x="312739" y="239713"/>
                </a:lnTo>
                <a:lnTo>
                  <a:pt x="318942" y="221120"/>
                </a:lnTo>
                <a:lnTo>
                  <a:pt x="327170" y="218127"/>
                </a:lnTo>
                <a:lnTo>
                  <a:pt x="345226" y="211276"/>
                </a:lnTo>
                <a:lnTo>
                  <a:pt x="363273" y="203726"/>
                </a:lnTo>
                <a:lnTo>
                  <a:pt x="371475" y="198634"/>
                </a:lnTo>
                <a:lnTo>
                  <a:pt x="371475" y="161156"/>
                </a:lnTo>
                <a:lnTo>
                  <a:pt x="363273" y="156064"/>
                </a:lnTo>
                <a:lnTo>
                  <a:pt x="345225" y="148514"/>
                </a:lnTo>
                <a:lnTo>
                  <a:pt x="327169" y="141663"/>
                </a:lnTo>
                <a:lnTo>
                  <a:pt x="318939" y="138659"/>
                </a:lnTo>
                <a:lnTo>
                  <a:pt x="313989" y="123825"/>
                </a:lnTo>
                <a:close/>
              </a:path>
              <a:path w="522604" h="363854">
                <a:moveTo>
                  <a:pt x="503482" y="214722"/>
                </a:moveTo>
                <a:lnTo>
                  <a:pt x="480909" y="218467"/>
                </a:lnTo>
                <a:lnTo>
                  <a:pt x="505737" y="218467"/>
                </a:lnTo>
                <a:lnTo>
                  <a:pt x="503482" y="214722"/>
                </a:lnTo>
                <a:close/>
              </a:path>
              <a:path w="522604" h="363854">
                <a:moveTo>
                  <a:pt x="447053" y="180975"/>
                </a:moveTo>
                <a:lnTo>
                  <a:pt x="432007" y="203470"/>
                </a:lnTo>
                <a:lnTo>
                  <a:pt x="468552" y="203470"/>
                </a:lnTo>
                <a:lnTo>
                  <a:pt x="465862" y="184724"/>
                </a:lnTo>
                <a:lnTo>
                  <a:pt x="447053" y="180975"/>
                </a:lnTo>
                <a:close/>
              </a:path>
              <a:path w="522604" h="363854">
                <a:moveTo>
                  <a:pt x="300182" y="37478"/>
                </a:moveTo>
                <a:lnTo>
                  <a:pt x="292566" y="38823"/>
                </a:lnTo>
                <a:lnTo>
                  <a:pt x="275807" y="45436"/>
                </a:lnTo>
                <a:lnTo>
                  <a:pt x="259041" y="52755"/>
                </a:lnTo>
                <a:lnTo>
                  <a:pt x="251402" y="56217"/>
                </a:lnTo>
                <a:lnTo>
                  <a:pt x="321623" y="56217"/>
                </a:lnTo>
                <a:lnTo>
                  <a:pt x="300182" y="37478"/>
                </a:lnTo>
                <a:close/>
              </a:path>
              <a:path w="522604" h="363854">
                <a:moveTo>
                  <a:pt x="202623" y="0"/>
                </a:moveTo>
                <a:lnTo>
                  <a:pt x="165100" y="0"/>
                </a:lnTo>
                <a:lnTo>
                  <a:pt x="160002" y="7607"/>
                </a:lnTo>
                <a:lnTo>
                  <a:pt x="152443" y="24345"/>
                </a:lnTo>
                <a:lnTo>
                  <a:pt x="145583" y="41092"/>
                </a:lnTo>
                <a:lnTo>
                  <a:pt x="142586" y="48722"/>
                </a:lnTo>
                <a:lnTo>
                  <a:pt x="120083" y="56214"/>
                </a:lnTo>
                <a:lnTo>
                  <a:pt x="251389" y="56214"/>
                </a:lnTo>
                <a:lnTo>
                  <a:pt x="225136" y="48722"/>
                </a:lnTo>
                <a:lnTo>
                  <a:pt x="222139" y="41091"/>
                </a:lnTo>
                <a:lnTo>
                  <a:pt x="215280" y="24344"/>
                </a:lnTo>
                <a:lnTo>
                  <a:pt x="207720" y="7606"/>
                </a:lnTo>
                <a:lnTo>
                  <a:pt x="20262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42955" y="3547364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86%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83247" y="3966302"/>
            <a:ext cx="522605" cy="363855"/>
          </a:xfrm>
          <a:custGeom>
            <a:avLst/>
            <a:gdLst/>
            <a:ahLst/>
            <a:cxnLst/>
            <a:rect l="l" t="t" r="r" b="b"/>
            <a:pathLst>
              <a:path w="522604" h="363854">
                <a:moveTo>
                  <a:pt x="322695" y="303573"/>
                </a:moveTo>
                <a:lnTo>
                  <a:pt x="120073" y="303573"/>
                </a:lnTo>
                <a:lnTo>
                  <a:pt x="142577" y="311068"/>
                </a:lnTo>
                <a:lnTo>
                  <a:pt x="145739" y="319695"/>
                </a:lnTo>
                <a:lnTo>
                  <a:pt x="152443" y="337321"/>
                </a:lnTo>
                <a:lnTo>
                  <a:pt x="160002" y="355346"/>
                </a:lnTo>
                <a:lnTo>
                  <a:pt x="165100" y="363538"/>
                </a:lnTo>
                <a:lnTo>
                  <a:pt x="206375" y="363538"/>
                </a:lnTo>
                <a:lnTo>
                  <a:pt x="211473" y="355346"/>
                </a:lnTo>
                <a:lnTo>
                  <a:pt x="219138" y="337043"/>
                </a:lnTo>
                <a:lnTo>
                  <a:pt x="225892" y="319285"/>
                </a:lnTo>
                <a:lnTo>
                  <a:pt x="228897" y="311066"/>
                </a:lnTo>
                <a:lnTo>
                  <a:pt x="251392" y="303575"/>
                </a:lnTo>
                <a:lnTo>
                  <a:pt x="322695" y="303573"/>
                </a:lnTo>
                <a:close/>
              </a:path>
              <a:path w="522604" h="363854">
                <a:moveTo>
                  <a:pt x="485286" y="319695"/>
                </a:moveTo>
                <a:lnTo>
                  <a:pt x="390629" y="319695"/>
                </a:lnTo>
                <a:lnTo>
                  <a:pt x="401910" y="327191"/>
                </a:lnTo>
                <a:lnTo>
                  <a:pt x="401973" y="331310"/>
                </a:lnTo>
                <a:lnTo>
                  <a:pt x="402385" y="340331"/>
                </a:lnTo>
                <a:lnTo>
                  <a:pt x="403501" y="349344"/>
                </a:lnTo>
                <a:lnTo>
                  <a:pt x="405676" y="353439"/>
                </a:lnTo>
                <a:lnTo>
                  <a:pt x="424479" y="357187"/>
                </a:lnTo>
                <a:lnTo>
                  <a:pt x="439530" y="338442"/>
                </a:lnTo>
                <a:lnTo>
                  <a:pt x="450811" y="334695"/>
                </a:lnTo>
                <a:lnTo>
                  <a:pt x="487580" y="334695"/>
                </a:lnTo>
                <a:lnTo>
                  <a:pt x="486477" y="327191"/>
                </a:lnTo>
                <a:lnTo>
                  <a:pt x="485286" y="319695"/>
                </a:lnTo>
                <a:close/>
              </a:path>
              <a:path w="522604" h="363854">
                <a:moveTo>
                  <a:pt x="487580" y="334695"/>
                </a:moveTo>
                <a:lnTo>
                  <a:pt x="450811" y="334695"/>
                </a:lnTo>
                <a:lnTo>
                  <a:pt x="454193" y="337321"/>
                </a:lnTo>
                <a:lnTo>
                  <a:pt x="460699" y="342198"/>
                </a:lnTo>
                <a:lnTo>
                  <a:pt x="468276" y="347349"/>
                </a:lnTo>
                <a:lnTo>
                  <a:pt x="473386" y="349690"/>
                </a:lnTo>
                <a:lnTo>
                  <a:pt x="488426" y="342193"/>
                </a:lnTo>
                <a:lnTo>
                  <a:pt x="487846" y="336514"/>
                </a:lnTo>
                <a:lnTo>
                  <a:pt x="487580" y="334695"/>
                </a:lnTo>
                <a:close/>
              </a:path>
              <a:path w="522604" h="363854">
                <a:moveTo>
                  <a:pt x="398152" y="188473"/>
                </a:moveTo>
                <a:lnTo>
                  <a:pt x="383110" y="199718"/>
                </a:lnTo>
                <a:lnTo>
                  <a:pt x="382191" y="203470"/>
                </a:lnTo>
                <a:lnTo>
                  <a:pt x="382188" y="204323"/>
                </a:lnTo>
                <a:lnTo>
                  <a:pt x="383573" y="212829"/>
                </a:lnTo>
                <a:lnTo>
                  <a:pt x="385746" y="221849"/>
                </a:lnTo>
                <a:lnTo>
                  <a:pt x="386867" y="225966"/>
                </a:lnTo>
                <a:lnTo>
                  <a:pt x="379347" y="237209"/>
                </a:lnTo>
                <a:lnTo>
                  <a:pt x="349251" y="259704"/>
                </a:lnTo>
                <a:lnTo>
                  <a:pt x="368058" y="274704"/>
                </a:lnTo>
                <a:lnTo>
                  <a:pt x="371819" y="285949"/>
                </a:lnTo>
                <a:lnTo>
                  <a:pt x="356774" y="308448"/>
                </a:lnTo>
                <a:lnTo>
                  <a:pt x="364294" y="323439"/>
                </a:lnTo>
                <a:lnTo>
                  <a:pt x="368406" y="324441"/>
                </a:lnTo>
                <a:lnTo>
                  <a:pt x="377448" y="322979"/>
                </a:lnTo>
                <a:lnTo>
                  <a:pt x="386498" y="320813"/>
                </a:lnTo>
                <a:lnTo>
                  <a:pt x="390629" y="319695"/>
                </a:lnTo>
                <a:lnTo>
                  <a:pt x="485286" y="319695"/>
                </a:lnTo>
                <a:lnTo>
                  <a:pt x="484671" y="315946"/>
                </a:lnTo>
                <a:lnTo>
                  <a:pt x="492191" y="304703"/>
                </a:lnTo>
                <a:lnTo>
                  <a:pt x="518525" y="300950"/>
                </a:lnTo>
                <a:lnTo>
                  <a:pt x="519306" y="297062"/>
                </a:lnTo>
                <a:lnTo>
                  <a:pt x="439267" y="297062"/>
                </a:lnTo>
                <a:lnTo>
                  <a:pt x="428426" y="296303"/>
                </a:lnTo>
                <a:lnTo>
                  <a:pt x="418847" y="291575"/>
                </a:lnTo>
                <a:lnTo>
                  <a:pt x="412365" y="283696"/>
                </a:lnTo>
                <a:lnTo>
                  <a:pt x="409325" y="273715"/>
                </a:lnTo>
                <a:lnTo>
                  <a:pt x="410071" y="262685"/>
                </a:lnTo>
                <a:lnTo>
                  <a:pt x="414717" y="252354"/>
                </a:lnTo>
                <a:lnTo>
                  <a:pt x="422461" y="244475"/>
                </a:lnTo>
                <a:lnTo>
                  <a:pt x="432269" y="240098"/>
                </a:lnTo>
                <a:lnTo>
                  <a:pt x="509439" y="240098"/>
                </a:lnTo>
                <a:lnTo>
                  <a:pt x="514765" y="233464"/>
                </a:lnTo>
                <a:lnTo>
                  <a:pt x="505736" y="218466"/>
                </a:lnTo>
                <a:lnTo>
                  <a:pt x="480909" y="218466"/>
                </a:lnTo>
                <a:lnTo>
                  <a:pt x="469628" y="210972"/>
                </a:lnTo>
                <a:lnTo>
                  <a:pt x="468552" y="203470"/>
                </a:lnTo>
                <a:lnTo>
                  <a:pt x="420721" y="203470"/>
                </a:lnTo>
                <a:lnTo>
                  <a:pt x="398152" y="188473"/>
                </a:lnTo>
                <a:close/>
              </a:path>
              <a:path w="522604" h="363854">
                <a:moveTo>
                  <a:pt x="67541" y="37477"/>
                </a:moveTo>
                <a:lnTo>
                  <a:pt x="37523" y="67461"/>
                </a:lnTo>
                <a:lnTo>
                  <a:pt x="60031" y="116192"/>
                </a:lnTo>
                <a:lnTo>
                  <a:pt x="48784" y="138658"/>
                </a:lnTo>
                <a:lnTo>
                  <a:pt x="41140" y="141662"/>
                </a:lnTo>
                <a:lnTo>
                  <a:pt x="24374" y="148513"/>
                </a:lnTo>
                <a:lnTo>
                  <a:pt x="7615" y="156064"/>
                </a:lnTo>
                <a:lnTo>
                  <a:pt x="0" y="161156"/>
                </a:lnTo>
                <a:lnTo>
                  <a:pt x="0" y="202382"/>
                </a:lnTo>
                <a:lnTo>
                  <a:pt x="48780" y="221120"/>
                </a:lnTo>
                <a:lnTo>
                  <a:pt x="60027" y="243607"/>
                </a:lnTo>
                <a:lnTo>
                  <a:pt x="56033" y="252354"/>
                </a:lnTo>
                <a:lnTo>
                  <a:pt x="48772" y="268453"/>
                </a:lnTo>
                <a:lnTo>
                  <a:pt x="41038" y="286305"/>
                </a:lnTo>
                <a:lnTo>
                  <a:pt x="37523" y="296077"/>
                </a:lnTo>
                <a:lnTo>
                  <a:pt x="67541" y="322312"/>
                </a:lnTo>
                <a:lnTo>
                  <a:pt x="77326" y="320967"/>
                </a:lnTo>
                <a:lnTo>
                  <a:pt x="95198" y="314354"/>
                </a:lnTo>
                <a:lnTo>
                  <a:pt x="112375" y="307036"/>
                </a:lnTo>
                <a:lnTo>
                  <a:pt x="120073" y="303573"/>
                </a:lnTo>
                <a:lnTo>
                  <a:pt x="322695" y="303573"/>
                </a:lnTo>
                <a:lnTo>
                  <a:pt x="330200" y="296077"/>
                </a:lnTo>
                <a:lnTo>
                  <a:pt x="328853" y="286304"/>
                </a:lnTo>
                <a:lnTo>
                  <a:pt x="322233" y="268453"/>
                </a:lnTo>
                <a:lnTo>
                  <a:pt x="314906" y="251296"/>
                </a:lnTo>
                <a:lnTo>
                  <a:pt x="311442" y="243598"/>
                </a:lnTo>
                <a:lnTo>
                  <a:pt x="312738" y="239713"/>
                </a:lnTo>
                <a:lnTo>
                  <a:pt x="184150" y="239713"/>
                </a:lnTo>
                <a:lnTo>
                  <a:pt x="160668" y="235160"/>
                </a:lnTo>
                <a:lnTo>
                  <a:pt x="141493" y="222742"/>
                </a:lnTo>
                <a:lnTo>
                  <a:pt x="128565" y="204323"/>
                </a:lnTo>
                <a:lnTo>
                  <a:pt x="123825" y="181768"/>
                </a:lnTo>
                <a:lnTo>
                  <a:pt x="128565" y="159214"/>
                </a:lnTo>
                <a:lnTo>
                  <a:pt x="141493" y="140796"/>
                </a:lnTo>
                <a:lnTo>
                  <a:pt x="160668" y="128378"/>
                </a:lnTo>
                <a:lnTo>
                  <a:pt x="184150" y="123825"/>
                </a:lnTo>
                <a:lnTo>
                  <a:pt x="313990" y="123825"/>
                </a:lnTo>
                <a:lnTo>
                  <a:pt x="311447" y="116182"/>
                </a:lnTo>
                <a:lnTo>
                  <a:pt x="314377" y="108492"/>
                </a:lnTo>
                <a:lnTo>
                  <a:pt x="320825" y="91336"/>
                </a:lnTo>
                <a:lnTo>
                  <a:pt x="327270" y="73485"/>
                </a:lnTo>
                <a:lnTo>
                  <a:pt x="330200" y="63713"/>
                </a:lnTo>
                <a:lnTo>
                  <a:pt x="321623" y="56217"/>
                </a:lnTo>
                <a:lnTo>
                  <a:pt x="251389" y="56214"/>
                </a:lnTo>
                <a:lnTo>
                  <a:pt x="120083" y="56214"/>
                </a:lnTo>
                <a:lnTo>
                  <a:pt x="67541" y="37477"/>
                </a:lnTo>
                <a:close/>
              </a:path>
              <a:path w="522604" h="363854">
                <a:moveTo>
                  <a:pt x="322692" y="303575"/>
                </a:moveTo>
                <a:lnTo>
                  <a:pt x="251392" y="303575"/>
                </a:lnTo>
                <a:lnTo>
                  <a:pt x="259101" y="307036"/>
                </a:lnTo>
                <a:lnTo>
                  <a:pt x="276277" y="314354"/>
                </a:lnTo>
                <a:lnTo>
                  <a:pt x="294149" y="320967"/>
                </a:lnTo>
                <a:lnTo>
                  <a:pt x="303933" y="322312"/>
                </a:lnTo>
                <a:lnTo>
                  <a:pt x="322692" y="303575"/>
                </a:lnTo>
                <a:close/>
              </a:path>
              <a:path w="522604" h="363854">
                <a:moveTo>
                  <a:pt x="509439" y="240098"/>
                </a:moveTo>
                <a:lnTo>
                  <a:pt x="432269" y="240098"/>
                </a:lnTo>
                <a:lnTo>
                  <a:pt x="443110" y="240273"/>
                </a:lnTo>
                <a:lnTo>
                  <a:pt x="452690" y="245059"/>
                </a:lnTo>
                <a:lnTo>
                  <a:pt x="459172" y="253347"/>
                </a:lnTo>
                <a:lnTo>
                  <a:pt x="462212" y="264436"/>
                </a:lnTo>
                <a:lnTo>
                  <a:pt x="461467" y="277625"/>
                </a:lnTo>
                <a:lnTo>
                  <a:pt x="456820" y="287372"/>
                </a:lnTo>
                <a:lnTo>
                  <a:pt x="449076" y="293968"/>
                </a:lnTo>
                <a:lnTo>
                  <a:pt x="439267" y="297062"/>
                </a:lnTo>
                <a:lnTo>
                  <a:pt x="519306" y="297062"/>
                </a:lnTo>
                <a:lnTo>
                  <a:pt x="499718" y="267206"/>
                </a:lnTo>
                <a:lnTo>
                  <a:pt x="499718" y="252210"/>
                </a:lnTo>
                <a:lnTo>
                  <a:pt x="509439" y="240098"/>
                </a:lnTo>
                <a:close/>
              </a:path>
              <a:path w="522604" h="363854">
                <a:moveTo>
                  <a:pt x="313990" y="123825"/>
                </a:moveTo>
                <a:lnTo>
                  <a:pt x="184150" y="123825"/>
                </a:lnTo>
                <a:lnTo>
                  <a:pt x="207631" y="128378"/>
                </a:lnTo>
                <a:lnTo>
                  <a:pt x="226806" y="140796"/>
                </a:lnTo>
                <a:lnTo>
                  <a:pt x="239734" y="159214"/>
                </a:lnTo>
                <a:lnTo>
                  <a:pt x="244475" y="181768"/>
                </a:lnTo>
                <a:lnTo>
                  <a:pt x="239734" y="204323"/>
                </a:lnTo>
                <a:lnTo>
                  <a:pt x="226806" y="222742"/>
                </a:lnTo>
                <a:lnTo>
                  <a:pt x="207631" y="235160"/>
                </a:lnTo>
                <a:lnTo>
                  <a:pt x="184150" y="239713"/>
                </a:lnTo>
                <a:lnTo>
                  <a:pt x="312738" y="239713"/>
                </a:lnTo>
                <a:lnTo>
                  <a:pt x="318942" y="221120"/>
                </a:lnTo>
                <a:lnTo>
                  <a:pt x="327170" y="218127"/>
                </a:lnTo>
                <a:lnTo>
                  <a:pt x="345226" y="211276"/>
                </a:lnTo>
                <a:lnTo>
                  <a:pt x="363273" y="203725"/>
                </a:lnTo>
                <a:lnTo>
                  <a:pt x="371475" y="198634"/>
                </a:lnTo>
                <a:lnTo>
                  <a:pt x="371475" y="161156"/>
                </a:lnTo>
                <a:lnTo>
                  <a:pt x="363273" y="156064"/>
                </a:lnTo>
                <a:lnTo>
                  <a:pt x="345225" y="148513"/>
                </a:lnTo>
                <a:lnTo>
                  <a:pt x="327169" y="141662"/>
                </a:lnTo>
                <a:lnTo>
                  <a:pt x="318939" y="138658"/>
                </a:lnTo>
                <a:lnTo>
                  <a:pt x="313990" y="123825"/>
                </a:lnTo>
                <a:close/>
              </a:path>
              <a:path w="522604" h="363854">
                <a:moveTo>
                  <a:pt x="503482" y="214722"/>
                </a:moveTo>
                <a:lnTo>
                  <a:pt x="480909" y="218466"/>
                </a:lnTo>
                <a:lnTo>
                  <a:pt x="505736" y="218466"/>
                </a:lnTo>
                <a:lnTo>
                  <a:pt x="503482" y="214722"/>
                </a:lnTo>
                <a:close/>
              </a:path>
              <a:path w="522604" h="363854">
                <a:moveTo>
                  <a:pt x="447053" y="180975"/>
                </a:moveTo>
                <a:lnTo>
                  <a:pt x="432007" y="203470"/>
                </a:lnTo>
                <a:lnTo>
                  <a:pt x="468552" y="203470"/>
                </a:lnTo>
                <a:lnTo>
                  <a:pt x="465862" y="184724"/>
                </a:lnTo>
                <a:lnTo>
                  <a:pt x="447053" y="180975"/>
                </a:lnTo>
                <a:close/>
              </a:path>
              <a:path w="522604" h="363854">
                <a:moveTo>
                  <a:pt x="300182" y="37477"/>
                </a:moveTo>
                <a:lnTo>
                  <a:pt x="292566" y="38823"/>
                </a:lnTo>
                <a:lnTo>
                  <a:pt x="275807" y="45436"/>
                </a:lnTo>
                <a:lnTo>
                  <a:pt x="259041" y="52754"/>
                </a:lnTo>
                <a:lnTo>
                  <a:pt x="251402" y="56217"/>
                </a:lnTo>
                <a:lnTo>
                  <a:pt x="321623" y="56217"/>
                </a:lnTo>
                <a:lnTo>
                  <a:pt x="300182" y="37477"/>
                </a:lnTo>
                <a:close/>
              </a:path>
              <a:path w="522604" h="363854">
                <a:moveTo>
                  <a:pt x="202623" y="0"/>
                </a:moveTo>
                <a:lnTo>
                  <a:pt x="165100" y="0"/>
                </a:lnTo>
                <a:lnTo>
                  <a:pt x="160002" y="7607"/>
                </a:lnTo>
                <a:lnTo>
                  <a:pt x="152443" y="24345"/>
                </a:lnTo>
                <a:lnTo>
                  <a:pt x="145583" y="41092"/>
                </a:lnTo>
                <a:lnTo>
                  <a:pt x="142586" y="48722"/>
                </a:lnTo>
                <a:lnTo>
                  <a:pt x="120083" y="56214"/>
                </a:lnTo>
                <a:lnTo>
                  <a:pt x="251389" y="56214"/>
                </a:lnTo>
                <a:lnTo>
                  <a:pt x="225136" y="48722"/>
                </a:lnTo>
                <a:lnTo>
                  <a:pt x="222139" y="41091"/>
                </a:lnTo>
                <a:lnTo>
                  <a:pt x="215280" y="24344"/>
                </a:lnTo>
                <a:lnTo>
                  <a:pt x="207720" y="7606"/>
                </a:lnTo>
                <a:lnTo>
                  <a:pt x="20262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42955" y="4028947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78%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983247" y="4448615"/>
            <a:ext cx="522605" cy="363855"/>
          </a:xfrm>
          <a:custGeom>
            <a:avLst/>
            <a:gdLst/>
            <a:ahLst/>
            <a:cxnLst/>
            <a:rect l="l" t="t" r="r" b="b"/>
            <a:pathLst>
              <a:path w="522604" h="363854">
                <a:moveTo>
                  <a:pt x="322695" y="303573"/>
                </a:moveTo>
                <a:lnTo>
                  <a:pt x="120073" y="303573"/>
                </a:lnTo>
                <a:lnTo>
                  <a:pt x="142577" y="311068"/>
                </a:lnTo>
                <a:lnTo>
                  <a:pt x="145739" y="319695"/>
                </a:lnTo>
                <a:lnTo>
                  <a:pt x="152443" y="337320"/>
                </a:lnTo>
                <a:lnTo>
                  <a:pt x="160002" y="355345"/>
                </a:lnTo>
                <a:lnTo>
                  <a:pt x="165100" y="363537"/>
                </a:lnTo>
                <a:lnTo>
                  <a:pt x="206375" y="363537"/>
                </a:lnTo>
                <a:lnTo>
                  <a:pt x="211473" y="355345"/>
                </a:lnTo>
                <a:lnTo>
                  <a:pt x="219137" y="337043"/>
                </a:lnTo>
                <a:lnTo>
                  <a:pt x="225892" y="319285"/>
                </a:lnTo>
                <a:lnTo>
                  <a:pt x="228897" y="311066"/>
                </a:lnTo>
                <a:lnTo>
                  <a:pt x="251392" y="303575"/>
                </a:lnTo>
                <a:lnTo>
                  <a:pt x="322695" y="303573"/>
                </a:lnTo>
                <a:close/>
              </a:path>
              <a:path w="522604" h="363854">
                <a:moveTo>
                  <a:pt x="485286" y="319695"/>
                </a:moveTo>
                <a:lnTo>
                  <a:pt x="390629" y="319695"/>
                </a:lnTo>
                <a:lnTo>
                  <a:pt x="401910" y="327191"/>
                </a:lnTo>
                <a:lnTo>
                  <a:pt x="401973" y="331310"/>
                </a:lnTo>
                <a:lnTo>
                  <a:pt x="402385" y="340331"/>
                </a:lnTo>
                <a:lnTo>
                  <a:pt x="403501" y="349344"/>
                </a:lnTo>
                <a:lnTo>
                  <a:pt x="405676" y="353439"/>
                </a:lnTo>
                <a:lnTo>
                  <a:pt x="424483" y="357187"/>
                </a:lnTo>
                <a:lnTo>
                  <a:pt x="439530" y="338442"/>
                </a:lnTo>
                <a:lnTo>
                  <a:pt x="450811" y="334694"/>
                </a:lnTo>
                <a:lnTo>
                  <a:pt x="487580" y="334694"/>
                </a:lnTo>
                <a:lnTo>
                  <a:pt x="486477" y="327191"/>
                </a:lnTo>
                <a:lnTo>
                  <a:pt x="485286" y="319695"/>
                </a:lnTo>
                <a:close/>
              </a:path>
              <a:path w="522604" h="363854">
                <a:moveTo>
                  <a:pt x="487580" y="334694"/>
                </a:moveTo>
                <a:lnTo>
                  <a:pt x="450811" y="334694"/>
                </a:lnTo>
                <a:lnTo>
                  <a:pt x="454192" y="337320"/>
                </a:lnTo>
                <a:lnTo>
                  <a:pt x="460699" y="342198"/>
                </a:lnTo>
                <a:lnTo>
                  <a:pt x="468276" y="347349"/>
                </a:lnTo>
                <a:lnTo>
                  <a:pt x="473386" y="349690"/>
                </a:lnTo>
                <a:lnTo>
                  <a:pt x="488426" y="342193"/>
                </a:lnTo>
                <a:lnTo>
                  <a:pt x="487846" y="336514"/>
                </a:lnTo>
                <a:lnTo>
                  <a:pt x="487580" y="334694"/>
                </a:lnTo>
                <a:close/>
              </a:path>
              <a:path w="522604" h="363854">
                <a:moveTo>
                  <a:pt x="398152" y="188473"/>
                </a:moveTo>
                <a:lnTo>
                  <a:pt x="383110" y="199718"/>
                </a:lnTo>
                <a:lnTo>
                  <a:pt x="382191" y="203470"/>
                </a:lnTo>
                <a:lnTo>
                  <a:pt x="382188" y="204323"/>
                </a:lnTo>
                <a:lnTo>
                  <a:pt x="383573" y="212829"/>
                </a:lnTo>
                <a:lnTo>
                  <a:pt x="385746" y="221849"/>
                </a:lnTo>
                <a:lnTo>
                  <a:pt x="386867" y="225966"/>
                </a:lnTo>
                <a:lnTo>
                  <a:pt x="379347" y="237209"/>
                </a:lnTo>
                <a:lnTo>
                  <a:pt x="349251" y="259704"/>
                </a:lnTo>
                <a:lnTo>
                  <a:pt x="368058" y="274704"/>
                </a:lnTo>
                <a:lnTo>
                  <a:pt x="371819" y="285949"/>
                </a:lnTo>
                <a:lnTo>
                  <a:pt x="356774" y="308448"/>
                </a:lnTo>
                <a:lnTo>
                  <a:pt x="364294" y="323438"/>
                </a:lnTo>
                <a:lnTo>
                  <a:pt x="368406" y="324441"/>
                </a:lnTo>
                <a:lnTo>
                  <a:pt x="377448" y="322979"/>
                </a:lnTo>
                <a:lnTo>
                  <a:pt x="386498" y="320813"/>
                </a:lnTo>
                <a:lnTo>
                  <a:pt x="390629" y="319695"/>
                </a:lnTo>
                <a:lnTo>
                  <a:pt x="485286" y="319695"/>
                </a:lnTo>
                <a:lnTo>
                  <a:pt x="484671" y="315946"/>
                </a:lnTo>
                <a:lnTo>
                  <a:pt x="492191" y="304703"/>
                </a:lnTo>
                <a:lnTo>
                  <a:pt x="518525" y="300950"/>
                </a:lnTo>
                <a:lnTo>
                  <a:pt x="519306" y="297061"/>
                </a:lnTo>
                <a:lnTo>
                  <a:pt x="439267" y="297061"/>
                </a:lnTo>
                <a:lnTo>
                  <a:pt x="428426" y="296303"/>
                </a:lnTo>
                <a:lnTo>
                  <a:pt x="418847" y="291575"/>
                </a:lnTo>
                <a:lnTo>
                  <a:pt x="412365" y="283696"/>
                </a:lnTo>
                <a:lnTo>
                  <a:pt x="409325" y="273715"/>
                </a:lnTo>
                <a:lnTo>
                  <a:pt x="410071" y="262685"/>
                </a:lnTo>
                <a:lnTo>
                  <a:pt x="414717" y="252354"/>
                </a:lnTo>
                <a:lnTo>
                  <a:pt x="422461" y="244475"/>
                </a:lnTo>
                <a:lnTo>
                  <a:pt x="432269" y="240097"/>
                </a:lnTo>
                <a:lnTo>
                  <a:pt x="509440" y="240097"/>
                </a:lnTo>
                <a:lnTo>
                  <a:pt x="514765" y="233464"/>
                </a:lnTo>
                <a:lnTo>
                  <a:pt x="505736" y="218466"/>
                </a:lnTo>
                <a:lnTo>
                  <a:pt x="480909" y="218466"/>
                </a:lnTo>
                <a:lnTo>
                  <a:pt x="469628" y="210972"/>
                </a:lnTo>
                <a:lnTo>
                  <a:pt x="468552" y="203470"/>
                </a:lnTo>
                <a:lnTo>
                  <a:pt x="420721" y="203470"/>
                </a:lnTo>
                <a:lnTo>
                  <a:pt x="398152" y="188473"/>
                </a:lnTo>
                <a:close/>
              </a:path>
              <a:path w="522604" h="363854">
                <a:moveTo>
                  <a:pt x="67541" y="37477"/>
                </a:moveTo>
                <a:lnTo>
                  <a:pt x="37523" y="67461"/>
                </a:lnTo>
                <a:lnTo>
                  <a:pt x="60031" y="116192"/>
                </a:lnTo>
                <a:lnTo>
                  <a:pt x="48784" y="138658"/>
                </a:lnTo>
                <a:lnTo>
                  <a:pt x="41140" y="141662"/>
                </a:lnTo>
                <a:lnTo>
                  <a:pt x="24374" y="148513"/>
                </a:lnTo>
                <a:lnTo>
                  <a:pt x="7615" y="156064"/>
                </a:lnTo>
                <a:lnTo>
                  <a:pt x="0" y="161156"/>
                </a:lnTo>
                <a:lnTo>
                  <a:pt x="0" y="202382"/>
                </a:lnTo>
                <a:lnTo>
                  <a:pt x="48780" y="221120"/>
                </a:lnTo>
                <a:lnTo>
                  <a:pt x="60027" y="243607"/>
                </a:lnTo>
                <a:lnTo>
                  <a:pt x="56033" y="252354"/>
                </a:lnTo>
                <a:lnTo>
                  <a:pt x="48772" y="268453"/>
                </a:lnTo>
                <a:lnTo>
                  <a:pt x="41038" y="286305"/>
                </a:lnTo>
                <a:lnTo>
                  <a:pt x="37523" y="296077"/>
                </a:lnTo>
                <a:lnTo>
                  <a:pt x="67541" y="322312"/>
                </a:lnTo>
                <a:lnTo>
                  <a:pt x="77326" y="320967"/>
                </a:lnTo>
                <a:lnTo>
                  <a:pt x="95198" y="314354"/>
                </a:lnTo>
                <a:lnTo>
                  <a:pt x="112375" y="307036"/>
                </a:lnTo>
                <a:lnTo>
                  <a:pt x="120073" y="303573"/>
                </a:lnTo>
                <a:lnTo>
                  <a:pt x="322695" y="303573"/>
                </a:lnTo>
                <a:lnTo>
                  <a:pt x="330200" y="296077"/>
                </a:lnTo>
                <a:lnTo>
                  <a:pt x="328853" y="286304"/>
                </a:lnTo>
                <a:lnTo>
                  <a:pt x="322233" y="268453"/>
                </a:lnTo>
                <a:lnTo>
                  <a:pt x="314906" y="251296"/>
                </a:lnTo>
                <a:lnTo>
                  <a:pt x="311442" y="243598"/>
                </a:lnTo>
                <a:lnTo>
                  <a:pt x="312739" y="239712"/>
                </a:lnTo>
                <a:lnTo>
                  <a:pt x="184150" y="239712"/>
                </a:lnTo>
                <a:lnTo>
                  <a:pt x="160668" y="235159"/>
                </a:lnTo>
                <a:lnTo>
                  <a:pt x="141493" y="222741"/>
                </a:lnTo>
                <a:lnTo>
                  <a:pt x="128565" y="204323"/>
                </a:lnTo>
                <a:lnTo>
                  <a:pt x="123825" y="181768"/>
                </a:lnTo>
                <a:lnTo>
                  <a:pt x="128565" y="159214"/>
                </a:lnTo>
                <a:lnTo>
                  <a:pt x="141493" y="140796"/>
                </a:lnTo>
                <a:lnTo>
                  <a:pt x="160668" y="128378"/>
                </a:lnTo>
                <a:lnTo>
                  <a:pt x="184150" y="123825"/>
                </a:lnTo>
                <a:lnTo>
                  <a:pt x="313990" y="123825"/>
                </a:lnTo>
                <a:lnTo>
                  <a:pt x="311447" y="116182"/>
                </a:lnTo>
                <a:lnTo>
                  <a:pt x="314377" y="108492"/>
                </a:lnTo>
                <a:lnTo>
                  <a:pt x="320825" y="91336"/>
                </a:lnTo>
                <a:lnTo>
                  <a:pt x="327270" y="73485"/>
                </a:lnTo>
                <a:lnTo>
                  <a:pt x="330200" y="63713"/>
                </a:lnTo>
                <a:lnTo>
                  <a:pt x="321622" y="56216"/>
                </a:lnTo>
                <a:lnTo>
                  <a:pt x="251393" y="56214"/>
                </a:lnTo>
                <a:lnTo>
                  <a:pt x="120083" y="56214"/>
                </a:lnTo>
                <a:lnTo>
                  <a:pt x="67541" y="37477"/>
                </a:lnTo>
                <a:close/>
              </a:path>
              <a:path w="522604" h="363854">
                <a:moveTo>
                  <a:pt x="322692" y="303575"/>
                </a:moveTo>
                <a:lnTo>
                  <a:pt x="251392" y="303575"/>
                </a:lnTo>
                <a:lnTo>
                  <a:pt x="259101" y="307036"/>
                </a:lnTo>
                <a:lnTo>
                  <a:pt x="276277" y="314354"/>
                </a:lnTo>
                <a:lnTo>
                  <a:pt x="294149" y="320967"/>
                </a:lnTo>
                <a:lnTo>
                  <a:pt x="303933" y="322312"/>
                </a:lnTo>
                <a:lnTo>
                  <a:pt x="322692" y="303575"/>
                </a:lnTo>
                <a:close/>
              </a:path>
              <a:path w="522604" h="363854">
                <a:moveTo>
                  <a:pt x="509440" y="240097"/>
                </a:moveTo>
                <a:lnTo>
                  <a:pt x="432269" y="240097"/>
                </a:lnTo>
                <a:lnTo>
                  <a:pt x="443110" y="240272"/>
                </a:lnTo>
                <a:lnTo>
                  <a:pt x="452690" y="245059"/>
                </a:lnTo>
                <a:lnTo>
                  <a:pt x="459172" y="253347"/>
                </a:lnTo>
                <a:lnTo>
                  <a:pt x="462212" y="264436"/>
                </a:lnTo>
                <a:lnTo>
                  <a:pt x="461467" y="277625"/>
                </a:lnTo>
                <a:lnTo>
                  <a:pt x="456820" y="287372"/>
                </a:lnTo>
                <a:lnTo>
                  <a:pt x="449076" y="293968"/>
                </a:lnTo>
                <a:lnTo>
                  <a:pt x="439267" y="297061"/>
                </a:lnTo>
                <a:lnTo>
                  <a:pt x="519306" y="297061"/>
                </a:lnTo>
                <a:lnTo>
                  <a:pt x="499718" y="267206"/>
                </a:lnTo>
                <a:lnTo>
                  <a:pt x="499718" y="252210"/>
                </a:lnTo>
                <a:lnTo>
                  <a:pt x="509440" y="240097"/>
                </a:lnTo>
                <a:close/>
              </a:path>
              <a:path w="522604" h="363854">
                <a:moveTo>
                  <a:pt x="313990" y="123825"/>
                </a:moveTo>
                <a:lnTo>
                  <a:pt x="184150" y="123825"/>
                </a:lnTo>
                <a:lnTo>
                  <a:pt x="207631" y="128378"/>
                </a:lnTo>
                <a:lnTo>
                  <a:pt x="226806" y="140796"/>
                </a:lnTo>
                <a:lnTo>
                  <a:pt x="239734" y="159214"/>
                </a:lnTo>
                <a:lnTo>
                  <a:pt x="244475" y="181768"/>
                </a:lnTo>
                <a:lnTo>
                  <a:pt x="239734" y="204323"/>
                </a:lnTo>
                <a:lnTo>
                  <a:pt x="226806" y="222741"/>
                </a:lnTo>
                <a:lnTo>
                  <a:pt x="207631" y="235159"/>
                </a:lnTo>
                <a:lnTo>
                  <a:pt x="184150" y="239712"/>
                </a:lnTo>
                <a:lnTo>
                  <a:pt x="312739" y="239712"/>
                </a:lnTo>
                <a:lnTo>
                  <a:pt x="318942" y="221120"/>
                </a:lnTo>
                <a:lnTo>
                  <a:pt x="327170" y="218127"/>
                </a:lnTo>
                <a:lnTo>
                  <a:pt x="345226" y="211276"/>
                </a:lnTo>
                <a:lnTo>
                  <a:pt x="363273" y="203725"/>
                </a:lnTo>
                <a:lnTo>
                  <a:pt x="371475" y="198634"/>
                </a:lnTo>
                <a:lnTo>
                  <a:pt x="371475" y="161156"/>
                </a:lnTo>
                <a:lnTo>
                  <a:pt x="363273" y="156064"/>
                </a:lnTo>
                <a:lnTo>
                  <a:pt x="345225" y="148513"/>
                </a:lnTo>
                <a:lnTo>
                  <a:pt x="327169" y="141662"/>
                </a:lnTo>
                <a:lnTo>
                  <a:pt x="318939" y="138658"/>
                </a:lnTo>
                <a:lnTo>
                  <a:pt x="313990" y="123825"/>
                </a:lnTo>
                <a:close/>
              </a:path>
              <a:path w="522604" h="363854">
                <a:moveTo>
                  <a:pt x="503482" y="214722"/>
                </a:moveTo>
                <a:lnTo>
                  <a:pt x="480909" y="218466"/>
                </a:lnTo>
                <a:lnTo>
                  <a:pt x="505736" y="218466"/>
                </a:lnTo>
                <a:lnTo>
                  <a:pt x="503482" y="214722"/>
                </a:lnTo>
                <a:close/>
              </a:path>
              <a:path w="522604" h="363854">
                <a:moveTo>
                  <a:pt x="447053" y="180975"/>
                </a:moveTo>
                <a:lnTo>
                  <a:pt x="432007" y="203470"/>
                </a:lnTo>
                <a:lnTo>
                  <a:pt x="468552" y="203470"/>
                </a:lnTo>
                <a:lnTo>
                  <a:pt x="465862" y="184724"/>
                </a:lnTo>
                <a:lnTo>
                  <a:pt x="447053" y="180975"/>
                </a:lnTo>
                <a:close/>
              </a:path>
              <a:path w="522604" h="363854">
                <a:moveTo>
                  <a:pt x="300182" y="37477"/>
                </a:moveTo>
                <a:lnTo>
                  <a:pt x="292566" y="38823"/>
                </a:lnTo>
                <a:lnTo>
                  <a:pt x="275807" y="45435"/>
                </a:lnTo>
                <a:lnTo>
                  <a:pt x="259041" y="52754"/>
                </a:lnTo>
                <a:lnTo>
                  <a:pt x="251402" y="56216"/>
                </a:lnTo>
                <a:lnTo>
                  <a:pt x="321622" y="56216"/>
                </a:lnTo>
                <a:lnTo>
                  <a:pt x="300182" y="37477"/>
                </a:lnTo>
                <a:close/>
              </a:path>
              <a:path w="522604" h="363854">
                <a:moveTo>
                  <a:pt x="202623" y="0"/>
                </a:moveTo>
                <a:lnTo>
                  <a:pt x="165100" y="0"/>
                </a:lnTo>
                <a:lnTo>
                  <a:pt x="160002" y="7607"/>
                </a:lnTo>
                <a:lnTo>
                  <a:pt x="152443" y="24345"/>
                </a:lnTo>
                <a:lnTo>
                  <a:pt x="145583" y="41092"/>
                </a:lnTo>
                <a:lnTo>
                  <a:pt x="142586" y="48722"/>
                </a:lnTo>
                <a:lnTo>
                  <a:pt x="120083" y="56214"/>
                </a:lnTo>
                <a:lnTo>
                  <a:pt x="251393" y="56214"/>
                </a:lnTo>
                <a:lnTo>
                  <a:pt x="225136" y="48722"/>
                </a:lnTo>
                <a:lnTo>
                  <a:pt x="222139" y="41091"/>
                </a:lnTo>
                <a:lnTo>
                  <a:pt x="215280" y="24344"/>
                </a:lnTo>
                <a:lnTo>
                  <a:pt x="207720" y="7606"/>
                </a:lnTo>
                <a:lnTo>
                  <a:pt x="2026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542955" y="4513579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C00000"/>
                </a:solidFill>
                <a:latin typeface="Calibri"/>
                <a:cs typeface="Calibri"/>
              </a:rPr>
              <a:t>93%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83247" y="4930930"/>
            <a:ext cx="522605" cy="363855"/>
          </a:xfrm>
          <a:custGeom>
            <a:avLst/>
            <a:gdLst/>
            <a:ahLst/>
            <a:cxnLst/>
            <a:rect l="l" t="t" r="r" b="b"/>
            <a:pathLst>
              <a:path w="522604" h="363854">
                <a:moveTo>
                  <a:pt x="322694" y="303573"/>
                </a:moveTo>
                <a:lnTo>
                  <a:pt x="120073" y="303573"/>
                </a:lnTo>
                <a:lnTo>
                  <a:pt x="142577" y="311068"/>
                </a:lnTo>
                <a:lnTo>
                  <a:pt x="145739" y="319695"/>
                </a:lnTo>
                <a:lnTo>
                  <a:pt x="152443" y="337320"/>
                </a:lnTo>
                <a:lnTo>
                  <a:pt x="160002" y="355345"/>
                </a:lnTo>
                <a:lnTo>
                  <a:pt x="165100" y="363537"/>
                </a:lnTo>
                <a:lnTo>
                  <a:pt x="206375" y="363537"/>
                </a:lnTo>
                <a:lnTo>
                  <a:pt x="211473" y="355345"/>
                </a:lnTo>
                <a:lnTo>
                  <a:pt x="219137" y="337043"/>
                </a:lnTo>
                <a:lnTo>
                  <a:pt x="225892" y="319285"/>
                </a:lnTo>
                <a:lnTo>
                  <a:pt x="228897" y="311066"/>
                </a:lnTo>
                <a:lnTo>
                  <a:pt x="251392" y="303575"/>
                </a:lnTo>
                <a:lnTo>
                  <a:pt x="322694" y="303573"/>
                </a:lnTo>
                <a:close/>
              </a:path>
              <a:path w="522604" h="363854">
                <a:moveTo>
                  <a:pt x="485286" y="319695"/>
                </a:moveTo>
                <a:lnTo>
                  <a:pt x="390629" y="319695"/>
                </a:lnTo>
                <a:lnTo>
                  <a:pt x="401910" y="327191"/>
                </a:lnTo>
                <a:lnTo>
                  <a:pt x="401973" y="331310"/>
                </a:lnTo>
                <a:lnTo>
                  <a:pt x="402385" y="340330"/>
                </a:lnTo>
                <a:lnTo>
                  <a:pt x="403501" y="349343"/>
                </a:lnTo>
                <a:lnTo>
                  <a:pt x="405676" y="353438"/>
                </a:lnTo>
                <a:lnTo>
                  <a:pt x="424479" y="357186"/>
                </a:lnTo>
                <a:lnTo>
                  <a:pt x="439530" y="338442"/>
                </a:lnTo>
                <a:lnTo>
                  <a:pt x="450811" y="334694"/>
                </a:lnTo>
                <a:lnTo>
                  <a:pt x="487580" y="334694"/>
                </a:lnTo>
                <a:lnTo>
                  <a:pt x="486477" y="327191"/>
                </a:lnTo>
                <a:lnTo>
                  <a:pt x="485286" y="319695"/>
                </a:lnTo>
                <a:close/>
              </a:path>
              <a:path w="522604" h="363854">
                <a:moveTo>
                  <a:pt x="487580" y="334694"/>
                </a:moveTo>
                <a:lnTo>
                  <a:pt x="450811" y="334694"/>
                </a:lnTo>
                <a:lnTo>
                  <a:pt x="454193" y="337320"/>
                </a:lnTo>
                <a:lnTo>
                  <a:pt x="460699" y="342197"/>
                </a:lnTo>
                <a:lnTo>
                  <a:pt x="468276" y="347348"/>
                </a:lnTo>
                <a:lnTo>
                  <a:pt x="473386" y="349689"/>
                </a:lnTo>
                <a:lnTo>
                  <a:pt x="488426" y="342193"/>
                </a:lnTo>
                <a:lnTo>
                  <a:pt x="487846" y="336514"/>
                </a:lnTo>
                <a:lnTo>
                  <a:pt x="487580" y="334694"/>
                </a:lnTo>
                <a:close/>
              </a:path>
              <a:path w="522604" h="363854">
                <a:moveTo>
                  <a:pt x="398152" y="188473"/>
                </a:moveTo>
                <a:lnTo>
                  <a:pt x="383110" y="199718"/>
                </a:lnTo>
                <a:lnTo>
                  <a:pt x="382191" y="203469"/>
                </a:lnTo>
                <a:lnTo>
                  <a:pt x="382188" y="204323"/>
                </a:lnTo>
                <a:lnTo>
                  <a:pt x="383573" y="212829"/>
                </a:lnTo>
                <a:lnTo>
                  <a:pt x="385746" y="221849"/>
                </a:lnTo>
                <a:lnTo>
                  <a:pt x="386867" y="225966"/>
                </a:lnTo>
                <a:lnTo>
                  <a:pt x="379347" y="237209"/>
                </a:lnTo>
                <a:lnTo>
                  <a:pt x="349251" y="259704"/>
                </a:lnTo>
                <a:lnTo>
                  <a:pt x="368058" y="274704"/>
                </a:lnTo>
                <a:lnTo>
                  <a:pt x="371819" y="285949"/>
                </a:lnTo>
                <a:lnTo>
                  <a:pt x="356774" y="308447"/>
                </a:lnTo>
                <a:lnTo>
                  <a:pt x="364294" y="323438"/>
                </a:lnTo>
                <a:lnTo>
                  <a:pt x="368406" y="324441"/>
                </a:lnTo>
                <a:lnTo>
                  <a:pt x="377448" y="322979"/>
                </a:lnTo>
                <a:lnTo>
                  <a:pt x="386498" y="320813"/>
                </a:lnTo>
                <a:lnTo>
                  <a:pt x="390629" y="319695"/>
                </a:lnTo>
                <a:lnTo>
                  <a:pt x="485286" y="319695"/>
                </a:lnTo>
                <a:lnTo>
                  <a:pt x="484671" y="315946"/>
                </a:lnTo>
                <a:lnTo>
                  <a:pt x="492191" y="304703"/>
                </a:lnTo>
                <a:lnTo>
                  <a:pt x="518525" y="300949"/>
                </a:lnTo>
                <a:lnTo>
                  <a:pt x="519306" y="297061"/>
                </a:lnTo>
                <a:lnTo>
                  <a:pt x="439267" y="297061"/>
                </a:lnTo>
                <a:lnTo>
                  <a:pt x="428426" y="296302"/>
                </a:lnTo>
                <a:lnTo>
                  <a:pt x="418847" y="291575"/>
                </a:lnTo>
                <a:lnTo>
                  <a:pt x="412365" y="283695"/>
                </a:lnTo>
                <a:lnTo>
                  <a:pt x="409325" y="273715"/>
                </a:lnTo>
                <a:lnTo>
                  <a:pt x="410071" y="262684"/>
                </a:lnTo>
                <a:lnTo>
                  <a:pt x="414717" y="252354"/>
                </a:lnTo>
                <a:lnTo>
                  <a:pt x="422461" y="244475"/>
                </a:lnTo>
                <a:lnTo>
                  <a:pt x="432269" y="240097"/>
                </a:lnTo>
                <a:lnTo>
                  <a:pt x="509440" y="240097"/>
                </a:lnTo>
                <a:lnTo>
                  <a:pt x="514765" y="233464"/>
                </a:lnTo>
                <a:lnTo>
                  <a:pt x="505737" y="218466"/>
                </a:lnTo>
                <a:lnTo>
                  <a:pt x="480909" y="218466"/>
                </a:lnTo>
                <a:lnTo>
                  <a:pt x="469628" y="210972"/>
                </a:lnTo>
                <a:lnTo>
                  <a:pt x="468551" y="203469"/>
                </a:lnTo>
                <a:lnTo>
                  <a:pt x="420721" y="203469"/>
                </a:lnTo>
                <a:lnTo>
                  <a:pt x="398152" y="188473"/>
                </a:lnTo>
                <a:close/>
              </a:path>
              <a:path w="522604" h="363854">
                <a:moveTo>
                  <a:pt x="67541" y="37477"/>
                </a:moveTo>
                <a:lnTo>
                  <a:pt x="37523" y="67461"/>
                </a:lnTo>
                <a:lnTo>
                  <a:pt x="60031" y="116192"/>
                </a:lnTo>
                <a:lnTo>
                  <a:pt x="48784" y="138658"/>
                </a:lnTo>
                <a:lnTo>
                  <a:pt x="41140" y="141662"/>
                </a:lnTo>
                <a:lnTo>
                  <a:pt x="24374" y="148513"/>
                </a:lnTo>
                <a:lnTo>
                  <a:pt x="7615" y="156064"/>
                </a:lnTo>
                <a:lnTo>
                  <a:pt x="0" y="161155"/>
                </a:lnTo>
                <a:lnTo>
                  <a:pt x="0" y="202382"/>
                </a:lnTo>
                <a:lnTo>
                  <a:pt x="48780" y="221120"/>
                </a:lnTo>
                <a:lnTo>
                  <a:pt x="60026" y="243607"/>
                </a:lnTo>
                <a:lnTo>
                  <a:pt x="56033" y="252354"/>
                </a:lnTo>
                <a:lnTo>
                  <a:pt x="48772" y="268453"/>
                </a:lnTo>
                <a:lnTo>
                  <a:pt x="41038" y="286304"/>
                </a:lnTo>
                <a:lnTo>
                  <a:pt x="37523" y="296076"/>
                </a:lnTo>
                <a:lnTo>
                  <a:pt x="67541" y="322312"/>
                </a:lnTo>
                <a:lnTo>
                  <a:pt x="77326" y="320966"/>
                </a:lnTo>
                <a:lnTo>
                  <a:pt x="95198" y="314354"/>
                </a:lnTo>
                <a:lnTo>
                  <a:pt x="112375" y="307035"/>
                </a:lnTo>
                <a:lnTo>
                  <a:pt x="120073" y="303573"/>
                </a:lnTo>
                <a:lnTo>
                  <a:pt x="322694" y="303573"/>
                </a:lnTo>
                <a:lnTo>
                  <a:pt x="330200" y="296076"/>
                </a:lnTo>
                <a:lnTo>
                  <a:pt x="328853" y="286303"/>
                </a:lnTo>
                <a:lnTo>
                  <a:pt x="322233" y="268452"/>
                </a:lnTo>
                <a:lnTo>
                  <a:pt x="314906" y="251296"/>
                </a:lnTo>
                <a:lnTo>
                  <a:pt x="311442" y="243597"/>
                </a:lnTo>
                <a:lnTo>
                  <a:pt x="312739" y="239712"/>
                </a:lnTo>
                <a:lnTo>
                  <a:pt x="184150" y="239712"/>
                </a:lnTo>
                <a:lnTo>
                  <a:pt x="160668" y="235159"/>
                </a:lnTo>
                <a:lnTo>
                  <a:pt x="141493" y="222741"/>
                </a:lnTo>
                <a:lnTo>
                  <a:pt x="128565" y="204323"/>
                </a:lnTo>
                <a:lnTo>
                  <a:pt x="123825" y="181768"/>
                </a:lnTo>
                <a:lnTo>
                  <a:pt x="128565" y="159214"/>
                </a:lnTo>
                <a:lnTo>
                  <a:pt x="141493" y="140796"/>
                </a:lnTo>
                <a:lnTo>
                  <a:pt x="160668" y="128378"/>
                </a:lnTo>
                <a:lnTo>
                  <a:pt x="184150" y="123825"/>
                </a:lnTo>
                <a:lnTo>
                  <a:pt x="313990" y="123825"/>
                </a:lnTo>
                <a:lnTo>
                  <a:pt x="311447" y="116182"/>
                </a:lnTo>
                <a:lnTo>
                  <a:pt x="314377" y="108492"/>
                </a:lnTo>
                <a:lnTo>
                  <a:pt x="320825" y="91336"/>
                </a:lnTo>
                <a:lnTo>
                  <a:pt x="327270" y="73485"/>
                </a:lnTo>
                <a:lnTo>
                  <a:pt x="330200" y="63713"/>
                </a:lnTo>
                <a:lnTo>
                  <a:pt x="321622" y="56216"/>
                </a:lnTo>
                <a:lnTo>
                  <a:pt x="251393" y="56214"/>
                </a:lnTo>
                <a:lnTo>
                  <a:pt x="120083" y="56214"/>
                </a:lnTo>
                <a:lnTo>
                  <a:pt x="67541" y="37477"/>
                </a:lnTo>
                <a:close/>
              </a:path>
              <a:path w="522604" h="363854">
                <a:moveTo>
                  <a:pt x="322691" y="303575"/>
                </a:moveTo>
                <a:lnTo>
                  <a:pt x="251392" y="303575"/>
                </a:lnTo>
                <a:lnTo>
                  <a:pt x="259101" y="307035"/>
                </a:lnTo>
                <a:lnTo>
                  <a:pt x="276277" y="314354"/>
                </a:lnTo>
                <a:lnTo>
                  <a:pt x="294149" y="320966"/>
                </a:lnTo>
                <a:lnTo>
                  <a:pt x="303933" y="322312"/>
                </a:lnTo>
                <a:lnTo>
                  <a:pt x="322691" y="303575"/>
                </a:lnTo>
                <a:close/>
              </a:path>
              <a:path w="522604" h="363854">
                <a:moveTo>
                  <a:pt x="509440" y="240097"/>
                </a:moveTo>
                <a:lnTo>
                  <a:pt x="432269" y="240097"/>
                </a:lnTo>
                <a:lnTo>
                  <a:pt x="443110" y="240272"/>
                </a:lnTo>
                <a:lnTo>
                  <a:pt x="452690" y="245059"/>
                </a:lnTo>
                <a:lnTo>
                  <a:pt x="459172" y="253347"/>
                </a:lnTo>
                <a:lnTo>
                  <a:pt x="462212" y="264436"/>
                </a:lnTo>
                <a:lnTo>
                  <a:pt x="461467" y="277625"/>
                </a:lnTo>
                <a:lnTo>
                  <a:pt x="456820" y="287372"/>
                </a:lnTo>
                <a:lnTo>
                  <a:pt x="449076" y="293967"/>
                </a:lnTo>
                <a:lnTo>
                  <a:pt x="439267" y="297061"/>
                </a:lnTo>
                <a:lnTo>
                  <a:pt x="519306" y="297061"/>
                </a:lnTo>
                <a:lnTo>
                  <a:pt x="499718" y="267206"/>
                </a:lnTo>
                <a:lnTo>
                  <a:pt x="499718" y="252209"/>
                </a:lnTo>
                <a:lnTo>
                  <a:pt x="509440" y="240097"/>
                </a:lnTo>
                <a:close/>
              </a:path>
              <a:path w="522604" h="363854">
                <a:moveTo>
                  <a:pt x="313990" y="123825"/>
                </a:moveTo>
                <a:lnTo>
                  <a:pt x="184150" y="123825"/>
                </a:lnTo>
                <a:lnTo>
                  <a:pt x="207631" y="128378"/>
                </a:lnTo>
                <a:lnTo>
                  <a:pt x="226806" y="140796"/>
                </a:lnTo>
                <a:lnTo>
                  <a:pt x="239734" y="159214"/>
                </a:lnTo>
                <a:lnTo>
                  <a:pt x="244475" y="181768"/>
                </a:lnTo>
                <a:lnTo>
                  <a:pt x="239734" y="204323"/>
                </a:lnTo>
                <a:lnTo>
                  <a:pt x="226806" y="222741"/>
                </a:lnTo>
                <a:lnTo>
                  <a:pt x="207631" y="235159"/>
                </a:lnTo>
                <a:lnTo>
                  <a:pt x="184150" y="239712"/>
                </a:lnTo>
                <a:lnTo>
                  <a:pt x="312739" y="239712"/>
                </a:lnTo>
                <a:lnTo>
                  <a:pt x="318942" y="221120"/>
                </a:lnTo>
                <a:lnTo>
                  <a:pt x="327170" y="218127"/>
                </a:lnTo>
                <a:lnTo>
                  <a:pt x="345226" y="211275"/>
                </a:lnTo>
                <a:lnTo>
                  <a:pt x="363273" y="203725"/>
                </a:lnTo>
                <a:lnTo>
                  <a:pt x="371475" y="198634"/>
                </a:lnTo>
                <a:lnTo>
                  <a:pt x="371475" y="161155"/>
                </a:lnTo>
                <a:lnTo>
                  <a:pt x="363273" y="156064"/>
                </a:lnTo>
                <a:lnTo>
                  <a:pt x="345225" y="148513"/>
                </a:lnTo>
                <a:lnTo>
                  <a:pt x="327169" y="141662"/>
                </a:lnTo>
                <a:lnTo>
                  <a:pt x="318939" y="138658"/>
                </a:lnTo>
                <a:lnTo>
                  <a:pt x="313990" y="123825"/>
                </a:lnTo>
                <a:close/>
              </a:path>
              <a:path w="522604" h="363854">
                <a:moveTo>
                  <a:pt x="503482" y="214721"/>
                </a:moveTo>
                <a:lnTo>
                  <a:pt x="480909" y="218466"/>
                </a:lnTo>
                <a:lnTo>
                  <a:pt x="505737" y="218466"/>
                </a:lnTo>
                <a:lnTo>
                  <a:pt x="503482" y="214721"/>
                </a:lnTo>
                <a:close/>
              </a:path>
              <a:path w="522604" h="363854">
                <a:moveTo>
                  <a:pt x="447053" y="180975"/>
                </a:moveTo>
                <a:lnTo>
                  <a:pt x="432007" y="203469"/>
                </a:lnTo>
                <a:lnTo>
                  <a:pt x="468551" y="203469"/>
                </a:lnTo>
                <a:lnTo>
                  <a:pt x="465862" y="184724"/>
                </a:lnTo>
                <a:lnTo>
                  <a:pt x="447053" y="180975"/>
                </a:lnTo>
                <a:close/>
              </a:path>
              <a:path w="522604" h="363854">
                <a:moveTo>
                  <a:pt x="300182" y="37477"/>
                </a:moveTo>
                <a:lnTo>
                  <a:pt x="292566" y="38823"/>
                </a:lnTo>
                <a:lnTo>
                  <a:pt x="275807" y="45435"/>
                </a:lnTo>
                <a:lnTo>
                  <a:pt x="259041" y="52754"/>
                </a:lnTo>
                <a:lnTo>
                  <a:pt x="251402" y="56216"/>
                </a:lnTo>
                <a:lnTo>
                  <a:pt x="321622" y="56216"/>
                </a:lnTo>
                <a:lnTo>
                  <a:pt x="300182" y="37477"/>
                </a:lnTo>
                <a:close/>
              </a:path>
              <a:path w="522604" h="363854">
                <a:moveTo>
                  <a:pt x="202623" y="0"/>
                </a:moveTo>
                <a:lnTo>
                  <a:pt x="165100" y="0"/>
                </a:lnTo>
                <a:lnTo>
                  <a:pt x="160002" y="7606"/>
                </a:lnTo>
                <a:lnTo>
                  <a:pt x="152443" y="24345"/>
                </a:lnTo>
                <a:lnTo>
                  <a:pt x="145583" y="41091"/>
                </a:lnTo>
                <a:lnTo>
                  <a:pt x="142586" y="48722"/>
                </a:lnTo>
                <a:lnTo>
                  <a:pt x="120083" y="56214"/>
                </a:lnTo>
                <a:lnTo>
                  <a:pt x="251393" y="56214"/>
                </a:lnTo>
                <a:lnTo>
                  <a:pt x="225136" y="48722"/>
                </a:lnTo>
                <a:lnTo>
                  <a:pt x="222139" y="41091"/>
                </a:lnTo>
                <a:lnTo>
                  <a:pt x="215280" y="24344"/>
                </a:lnTo>
                <a:lnTo>
                  <a:pt x="207720" y="7606"/>
                </a:lnTo>
                <a:lnTo>
                  <a:pt x="20262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42955" y="4995164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83%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983247" y="5413242"/>
            <a:ext cx="522605" cy="363855"/>
          </a:xfrm>
          <a:custGeom>
            <a:avLst/>
            <a:gdLst/>
            <a:ahLst/>
            <a:cxnLst/>
            <a:rect l="l" t="t" r="r" b="b"/>
            <a:pathLst>
              <a:path w="522604" h="363854">
                <a:moveTo>
                  <a:pt x="322695" y="303573"/>
                </a:moveTo>
                <a:lnTo>
                  <a:pt x="120073" y="303573"/>
                </a:lnTo>
                <a:lnTo>
                  <a:pt x="142577" y="311068"/>
                </a:lnTo>
                <a:lnTo>
                  <a:pt x="145739" y="319695"/>
                </a:lnTo>
                <a:lnTo>
                  <a:pt x="152443" y="337320"/>
                </a:lnTo>
                <a:lnTo>
                  <a:pt x="160002" y="355345"/>
                </a:lnTo>
                <a:lnTo>
                  <a:pt x="165100" y="363537"/>
                </a:lnTo>
                <a:lnTo>
                  <a:pt x="206375" y="363537"/>
                </a:lnTo>
                <a:lnTo>
                  <a:pt x="211473" y="355345"/>
                </a:lnTo>
                <a:lnTo>
                  <a:pt x="219137" y="337043"/>
                </a:lnTo>
                <a:lnTo>
                  <a:pt x="225892" y="319285"/>
                </a:lnTo>
                <a:lnTo>
                  <a:pt x="228897" y="311066"/>
                </a:lnTo>
                <a:lnTo>
                  <a:pt x="251392" y="303575"/>
                </a:lnTo>
                <a:lnTo>
                  <a:pt x="322695" y="303573"/>
                </a:lnTo>
                <a:close/>
              </a:path>
              <a:path w="522604" h="363854">
                <a:moveTo>
                  <a:pt x="485286" y="319695"/>
                </a:moveTo>
                <a:lnTo>
                  <a:pt x="390629" y="319695"/>
                </a:lnTo>
                <a:lnTo>
                  <a:pt x="401910" y="327191"/>
                </a:lnTo>
                <a:lnTo>
                  <a:pt x="401973" y="331310"/>
                </a:lnTo>
                <a:lnTo>
                  <a:pt x="402385" y="340331"/>
                </a:lnTo>
                <a:lnTo>
                  <a:pt x="403501" y="349344"/>
                </a:lnTo>
                <a:lnTo>
                  <a:pt x="405676" y="353439"/>
                </a:lnTo>
                <a:lnTo>
                  <a:pt x="424483" y="357187"/>
                </a:lnTo>
                <a:lnTo>
                  <a:pt x="439530" y="338442"/>
                </a:lnTo>
                <a:lnTo>
                  <a:pt x="450811" y="334694"/>
                </a:lnTo>
                <a:lnTo>
                  <a:pt x="487580" y="334694"/>
                </a:lnTo>
                <a:lnTo>
                  <a:pt x="486477" y="327191"/>
                </a:lnTo>
                <a:lnTo>
                  <a:pt x="485286" y="319695"/>
                </a:lnTo>
                <a:close/>
              </a:path>
              <a:path w="522604" h="363854">
                <a:moveTo>
                  <a:pt x="487580" y="334694"/>
                </a:moveTo>
                <a:lnTo>
                  <a:pt x="450811" y="334694"/>
                </a:lnTo>
                <a:lnTo>
                  <a:pt x="454192" y="337320"/>
                </a:lnTo>
                <a:lnTo>
                  <a:pt x="460699" y="342198"/>
                </a:lnTo>
                <a:lnTo>
                  <a:pt x="468276" y="347349"/>
                </a:lnTo>
                <a:lnTo>
                  <a:pt x="473386" y="349690"/>
                </a:lnTo>
                <a:lnTo>
                  <a:pt x="488426" y="342193"/>
                </a:lnTo>
                <a:lnTo>
                  <a:pt x="487846" y="336514"/>
                </a:lnTo>
                <a:lnTo>
                  <a:pt x="487580" y="334694"/>
                </a:lnTo>
                <a:close/>
              </a:path>
              <a:path w="522604" h="363854">
                <a:moveTo>
                  <a:pt x="398152" y="188473"/>
                </a:moveTo>
                <a:lnTo>
                  <a:pt x="383110" y="199718"/>
                </a:lnTo>
                <a:lnTo>
                  <a:pt x="382191" y="203470"/>
                </a:lnTo>
                <a:lnTo>
                  <a:pt x="382188" y="204323"/>
                </a:lnTo>
                <a:lnTo>
                  <a:pt x="383573" y="212829"/>
                </a:lnTo>
                <a:lnTo>
                  <a:pt x="385746" y="221849"/>
                </a:lnTo>
                <a:lnTo>
                  <a:pt x="386867" y="225966"/>
                </a:lnTo>
                <a:lnTo>
                  <a:pt x="379347" y="237209"/>
                </a:lnTo>
                <a:lnTo>
                  <a:pt x="349251" y="259704"/>
                </a:lnTo>
                <a:lnTo>
                  <a:pt x="368058" y="274704"/>
                </a:lnTo>
                <a:lnTo>
                  <a:pt x="371819" y="285949"/>
                </a:lnTo>
                <a:lnTo>
                  <a:pt x="356774" y="308448"/>
                </a:lnTo>
                <a:lnTo>
                  <a:pt x="364294" y="323438"/>
                </a:lnTo>
                <a:lnTo>
                  <a:pt x="368406" y="324441"/>
                </a:lnTo>
                <a:lnTo>
                  <a:pt x="377448" y="322979"/>
                </a:lnTo>
                <a:lnTo>
                  <a:pt x="386498" y="320813"/>
                </a:lnTo>
                <a:lnTo>
                  <a:pt x="390629" y="319695"/>
                </a:lnTo>
                <a:lnTo>
                  <a:pt x="485286" y="319695"/>
                </a:lnTo>
                <a:lnTo>
                  <a:pt x="484671" y="315946"/>
                </a:lnTo>
                <a:lnTo>
                  <a:pt x="492191" y="304703"/>
                </a:lnTo>
                <a:lnTo>
                  <a:pt x="518525" y="300950"/>
                </a:lnTo>
                <a:lnTo>
                  <a:pt x="519306" y="297061"/>
                </a:lnTo>
                <a:lnTo>
                  <a:pt x="439267" y="297061"/>
                </a:lnTo>
                <a:lnTo>
                  <a:pt x="428426" y="296303"/>
                </a:lnTo>
                <a:lnTo>
                  <a:pt x="418847" y="291575"/>
                </a:lnTo>
                <a:lnTo>
                  <a:pt x="412365" y="283696"/>
                </a:lnTo>
                <a:lnTo>
                  <a:pt x="409325" y="273715"/>
                </a:lnTo>
                <a:lnTo>
                  <a:pt x="410071" y="262685"/>
                </a:lnTo>
                <a:lnTo>
                  <a:pt x="414717" y="252354"/>
                </a:lnTo>
                <a:lnTo>
                  <a:pt x="422461" y="244475"/>
                </a:lnTo>
                <a:lnTo>
                  <a:pt x="432269" y="240097"/>
                </a:lnTo>
                <a:lnTo>
                  <a:pt x="509440" y="240097"/>
                </a:lnTo>
                <a:lnTo>
                  <a:pt x="514765" y="233464"/>
                </a:lnTo>
                <a:lnTo>
                  <a:pt x="505736" y="218466"/>
                </a:lnTo>
                <a:lnTo>
                  <a:pt x="480909" y="218466"/>
                </a:lnTo>
                <a:lnTo>
                  <a:pt x="469628" y="210972"/>
                </a:lnTo>
                <a:lnTo>
                  <a:pt x="468552" y="203470"/>
                </a:lnTo>
                <a:lnTo>
                  <a:pt x="420721" y="203470"/>
                </a:lnTo>
                <a:lnTo>
                  <a:pt x="398152" y="188473"/>
                </a:lnTo>
                <a:close/>
              </a:path>
              <a:path w="522604" h="363854">
                <a:moveTo>
                  <a:pt x="67541" y="37477"/>
                </a:moveTo>
                <a:lnTo>
                  <a:pt x="37523" y="67461"/>
                </a:lnTo>
                <a:lnTo>
                  <a:pt x="60031" y="116192"/>
                </a:lnTo>
                <a:lnTo>
                  <a:pt x="48784" y="138658"/>
                </a:lnTo>
                <a:lnTo>
                  <a:pt x="41140" y="141662"/>
                </a:lnTo>
                <a:lnTo>
                  <a:pt x="24374" y="148513"/>
                </a:lnTo>
                <a:lnTo>
                  <a:pt x="7615" y="156064"/>
                </a:lnTo>
                <a:lnTo>
                  <a:pt x="0" y="161156"/>
                </a:lnTo>
                <a:lnTo>
                  <a:pt x="0" y="202382"/>
                </a:lnTo>
                <a:lnTo>
                  <a:pt x="48780" y="221120"/>
                </a:lnTo>
                <a:lnTo>
                  <a:pt x="60027" y="243607"/>
                </a:lnTo>
                <a:lnTo>
                  <a:pt x="56033" y="252354"/>
                </a:lnTo>
                <a:lnTo>
                  <a:pt x="48772" y="268453"/>
                </a:lnTo>
                <a:lnTo>
                  <a:pt x="41038" y="286305"/>
                </a:lnTo>
                <a:lnTo>
                  <a:pt x="37523" y="296077"/>
                </a:lnTo>
                <a:lnTo>
                  <a:pt x="67541" y="322312"/>
                </a:lnTo>
                <a:lnTo>
                  <a:pt x="77326" y="320967"/>
                </a:lnTo>
                <a:lnTo>
                  <a:pt x="95198" y="314354"/>
                </a:lnTo>
                <a:lnTo>
                  <a:pt x="112375" y="307036"/>
                </a:lnTo>
                <a:lnTo>
                  <a:pt x="120073" y="303573"/>
                </a:lnTo>
                <a:lnTo>
                  <a:pt x="322695" y="303573"/>
                </a:lnTo>
                <a:lnTo>
                  <a:pt x="330200" y="296077"/>
                </a:lnTo>
                <a:lnTo>
                  <a:pt x="328853" y="286304"/>
                </a:lnTo>
                <a:lnTo>
                  <a:pt x="322233" y="268453"/>
                </a:lnTo>
                <a:lnTo>
                  <a:pt x="314906" y="251296"/>
                </a:lnTo>
                <a:lnTo>
                  <a:pt x="311442" y="243598"/>
                </a:lnTo>
                <a:lnTo>
                  <a:pt x="312739" y="239712"/>
                </a:lnTo>
                <a:lnTo>
                  <a:pt x="184150" y="239712"/>
                </a:lnTo>
                <a:lnTo>
                  <a:pt x="160668" y="235159"/>
                </a:lnTo>
                <a:lnTo>
                  <a:pt x="141493" y="222741"/>
                </a:lnTo>
                <a:lnTo>
                  <a:pt x="128565" y="204323"/>
                </a:lnTo>
                <a:lnTo>
                  <a:pt x="123825" y="181768"/>
                </a:lnTo>
                <a:lnTo>
                  <a:pt x="128565" y="159214"/>
                </a:lnTo>
                <a:lnTo>
                  <a:pt x="141493" y="140796"/>
                </a:lnTo>
                <a:lnTo>
                  <a:pt x="160668" y="128378"/>
                </a:lnTo>
                <a:lnTo>
                  <a:pt x="184150" y="123825"/>
                </a:lnTo>
                <a:lnTo>
                  <a:pt x="313990" y="123825"/>
                </a:lnTo>
                <a:lnTo>
                  <a:pt x="311447" y="116182"/>
                </a:lnTo>
                <a:lnTo>
                  <a:pt x="314377" y="108492"/>
                </a:lnTo>
                <a:lnTo>
                  <a:pt x="320825" y="91336"/>
                </a:lnTo>
                <a:lnTo>
                  <a:pt x="327270" y="73485"/>
                </a:lnTo>
                <a:lnTo>
                  <a:pt x="330200" y="63713"/>
                </a:lnTo>
                <a:lnTo>
                  <a:pt x="321622" y="56216"/>
                </a:lnTo>
                <a:lnTo>
                  <a:pt x="251393" y="56214"/>
                </a:lnTo>
                <a:lnTo>
                  <a:pt x="120083" y="56214"/>
                </a:lnTo>
                <a:lnTo>
                  <a:pt x="67541" y="37477"/>
                </a:lnTo>
                <a:close/>
              </a:path>
              <a:path w="522604" h="363854">
                <a:moveTo>
                  <a:pt x="322692" y="303575"/>
                </a:moveTo>
                <a:lnTo>
                  <a:pt x="251392" y="303575"/>
                </a:lnTo>
                <a:lnTo>
                  <a:pt x="259101" y="307036"/>
                </a:lnTo>
                <a:lnTo>
                  <a:pt x="276277" y="314354"/>
                </a:lnTo>
                <a:lnTo>
                  <a:pt x="294149" y="320967"/>
                </a:lnTo>
                <a:lnTo>
                  <a:pt x="303933" y="322312"/>
                </a:lnTo>
                <a:lnTo>
                  <a:pt x="322692" y="303575"/>
                </a:lnTo>
                <a:close/>
              </a:path>
              <a:path w="522604" h="363854">
                <a:moveTo>
                  <a:pt x="509440" y="240097"/>
                </a:moveTo>
                <a:lnTo>
                  <a:pt x="432269" y="240097"/>
                </a:lnTo>
                <a:lnTo>
                  <a:pt x="443110" y="240272"/>
                </a:lnTo>
                <a:lnTo>
                  <a:pt x="452690" y="245059"/>
                </a:lnTo>
                <a:lnTo>
                  <a:pt x="459172" y="253347"/>
                </a:lnTo>
                <a:lnTo>
                  <a:pt x="462212" y="264436"/>
                </a:lnTo>
                <a:lnTo>
                  <a:pt x="461467" y="277625"/>
                </a:lnTo>
                <a:lnTo>
                  <a:pt x="456820" y="287372"/>
                </a:lnTo>
                <a:lnTo>
                  <a:pt x="449076" y="293968"/>
                </a:lnTo>
                <a:lnTo>
                  <a:pt x="439267" y="297061"/>
                </a:lnTo>
                <a:lnTo>
                  <a:pt x="519306" y="297061"/>
                </a:lnTo>
                <a:lnTo>
                  <a:pt x="499718" y="267206"/>
                </a:lnTo>
                <a:lnTo>
                  <a:pt x="499718" y="252210"/>
                </a:lnTo>
                <a:lnTo>
                  <a:pt x="509440" y="240097"/>
                </a:lnTo>
                <a:close/>
              </a:path>
              <a:path w="522604" h="363854">
                <a:moveTo>
                  <a:pt x="313990" y="123825"/>
                </a:moveTo>
                <a:lnTo>
                  <a:pt x="184150" y="123825"/>
                </a:lnTo>
                <a:lnTo>
                  <a:pt x="207631" y="128378"/>
                </a:lnTo>
                <a:lnTo>
                  <a:pt x="226806" y="140796"/>
                </a:lnTo>
                <a:lnTo>
                  <a:pt x="239734" y="159214"/>
                </a:lnTo>
                <a:lnTo>
                  <a:pt x="244475" y="181768"/>
                </a:lnTo>
                <a:lnTo>
                  <a:pt x="239734" y="204323"/>
                </a:lnTo>
                <a:lnTo>
                  <a:pt x="226806" y="222741"/>
                </a:lnTo>
                <a:lnTo>
                  <a:pt x="207631" y="235159"/>
                </a:lnTo>
                <a:lnTo>
                  <a:pt x="184150" y="239712"/>
                </a:lnTo>
                <a:lnTo>
                  <a:pt x="312739" y="239712"/>
                </a:lnTo>
                <a:lnTo>
                  <a:pt x="318942" y="221120"/>
                </a:lnTo>
                <a:lnTo>
                  <a:pt x="327170" y="218127"/>
                </a:lnTo>
                <a:lnTo>
                  <a:pt x="345226" y="211276"/>
                </a:lnTo>
                <a:lnTo>
                  <a:pt x="363273" y="203725"/>
                </a:lnTo>
                <a:lnTo>
                  <a:pt x="371475" y="198634"/>
                </a:lnTo>
                <a:lnTo>
                  <a:pt x="371475" y="161156"/>
                </a:lnTo>
                <a:lnTo>
                  <a:pt x="363273" y="156064"/>
                </a:lnTo>
                <a:lnTo>
                  <a:pt x="345225" y="148513"/>
                </a:lnTo>
                <a:lnTo>
                  <a:pt x="327169" y="141662"/>
                </a:lnTo>
                <a:lnTo>
                  <a:pt x="318939" y="138658"/>
                </a:lnTo>
                <a:lnTo>
                  <a:pt x="313990" y="123825"/>
                </a:lnTo>
                <a:close/>
              </a:path>
              <a:path w="522604" h="363854">
                <a:moveTo>
                  <a:pt x="503482" y="214722"/>
                </a:moveTo>
                <a:lnTo>
                  <a:pt x="480909" y="218466"/>
                </a:lnTo>
                <a:lnTo>
                  <a:pt x="505736" y="218466"/>
                </a:lnTo>
                <a:lnTo>
                  <a:pt x="503482" y="214722"/>
                </a:lnTo>
                <a:close/>
              </a:path>
              <a:path w="522604" h="363854">
                <a:moveTo>
                  <a:pt x="447053" y="180975"/>
                </a:moveTo>
                <a:lnTo>
                  <a:pt x="432007" y="203470"/>
                </a:lnTo>
                <a:lnTo>
                  <a:pt x="468552" y="203470"/>
                </a:lnTo>
                <a:lnTo>
                  <a:pt x="465862" y="184724"/>
                </a:lnTo>
                <a:lnTo>
                  <a:pt x="447053" y="180975"/>
                </a:lnTo>
                <a:close/>
              </a:path>
              <a:path w="522604" h="363854">
                <a:moveTo>
                  <a:pt x="300182" y="37477"/>
                </a:moveTo>
                <a:lnTo>
                  <a:pt x="292566" y="38823"/>
                </a:lnTo>
                <a:lnTo>
                  <a:pt x="275807" y="45435"/>
                </a:lnTo>
                <a:lnTo>
                  <a:pt x="259041" y="52754"/>
                </a:lnTo>
                <a:lnTo>
                  <a:pt x="251402" y="56216"/>
                </a:lnTo>
                <a:lnTo>
                  <a:pt x="321622" y="56216"/>
                </a:lnTo>
                <a:lnTo>
                  <a:pt x="300182" y="37477"/>
                </a:lnTo>
                <a:close/>
              </a:path>
              <a:path w="522604" h="363854">
                <a:moveTo>
                  <a:pt x="202623" y="0"/>
                </a:moveTo>
                <a:lnTo>
                  <a:pt x="165100" y="0"/>
                </a:lnTo>
                <a:lnTo>
                  <a:pt x="160002" y="7607"/>
                </a:lnTo>
                <a:lnTo>
                  <a:pt x="152443" y="24345"/>
                </a:lnTo>
                <a:lnTo>
                  <a:pt x="145583" y="41092"/>
                </a:lnTo>
                <a:lnTo>
                  <a:pt x="142586" y="48722"/>
                </a:lnTo>
                <a:lnTo>
                  <a:pt x="120083" y="56214"/>
                </a:lnTo>
                <a:lnTo>
                  <a:pt x="251393" y="56214"/>
                </a:lnTo>
                <a:lnTo>
                  <a:pt x="225136" y="48722"/>
                </a:lnTo>
                <a:lnTo>
                  <a:pt x="222139" y="41091"/>
                </a:lnTo>
                <a:lnTo>
                  <a:pt x="215280" y="24344"/>
                </a:lnTo>
                <a:lnTo>
                  <a:pt x="207720" y="7606"/>
                </a:lnTo>
                <a:lnTo>
                  <a:pt x="20262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542955" y="5476747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59%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54840" y="3483988"/>
            <a:ext cx="6492875" cy="2330450"/>
            <a:chOff x="2854840" y="3483988"/>
            <a:chExt cx="6492875" cy="2330450"/>
          </a:xfrm>
        </p:grpSpPr>
        <p:sp>
          <p:nvSpPr>
            <p:cNvPr id="34" name="object 34"/>
            <p:cNvSpPr/>
            <p:nvPr/>
          </p:nvSpPr>
          <p:spPr>
            <a:xfrm>
              <a:off x="6580149" y="3483990"/>
              <a:ext cx="1173480" cy="2330450"/>
            </a:xfrm>
            <a:custGeom>
              <a:avLst/>
              <a:gdLst/>
              <a:ahLst/>
              <a:cxnLst/>
              <a:rect l="l" t="t" r="r" b="b"/>
              <a:pathLst>
                <a:path w="1173479" h="2330450">
                  <a:moveTo>
                    <a:pt x="334759" y="2053132"/>
                  </a:moveTo>
                  <a:lnTo>
                    <a:pt x="274142" y="1993785"/>
                  </a:lnTo>
                  <a:lnTo>
                    <a:pt x="274142" y="2058403"/>
                  </a:lnTo>
                  <a:lnTo>
                    <a:pt x="274142" y="2076843"/>
                  </a:lnTo>
                  <a:lnTo>
                    <a:pt x="274142" y="2142731"/>
                  </a:lnTo>
                  <a:lnTo>
                    <a:pt x="274142" y="2161184"/>
                  </a:lnTo>
                  <a:lnTo>
                    <a:pt x="274142" y="2227072"/>
                  </a:lnTo>
                  <a:lnTo>
                    <a:pt x="274142" y="2242883"/>
                  </a:lnTo>
                  <a:lnTo>
                    <a:pt x="266230" y="2250795"/>
                  </a:lnTo>
                  <a:lnTo>
                    <a:pt x="50088" y="2250795"/>
                  </a:lnTo>
                  <a:lnTo>
                    <a:pt x="44805" y="2242883"/>
                  </a:lnTo>
                  <a:lnTo>
                    <a:pt x="44805" y="2227072"/>
                  </a:lnTo>
                  <a:lnTo>
                    <a:pt x="50088" y="2219160"/>
                  </a:lnTo>
                  <a:lnTo>
                    <a:pt x="266230" y="2219160"/>
                  </a:lnTo>
                  <a:lnTo>
                    <a:pt x="274142" y="2227072"/>
                  </a:lnTo>
                  <a:lnTo>
                    <a:pt x="274142" y="2161184"/>
                  </a:lnTo>
                  <a:lnTo>
                    <a:pt x="266230" y="2166455"/>
                  </a:lnTo>
                  <a:lnTo>
                    <a:pt x="50088" y="2166455"/>
                  </a:lnTo>
                  <a:lnTo>
                    <a:pt x="44805" y="2161184"/>
                  </a:lnTo>
                  <a:lnTo>
                    <a:pt x="44805" y="2142731"/>
                  </a:lnTo>
                  <a:lnTo>
                    <a:pt x="50088" y="2134832"/>
                  </a:lnTo>
                  <a:lnTo>
                    <a:pt x="266230" y="2134832"/>
                  </a:lnTo>
                  <a:lnTo>
                    <a:pt x="274142" y="2142731"/>
                  </a:lnTo>
                  <a:lnTo>
                    <a:pt x="274142" y="2076843"/>
                  </a:lnTo>
                  <a:lnTo>
                    <a:pt x="266230" y="2084755"/>
                  </a:lnTo>
                  <a:lnTo>
                    <a:pt x="50088" y="2084755"/>
                  </a:lnTo>
                  <a:lnTo>
                    <a:pt x="44805" y="2076843"/>
                  </a:lnTo>
                  <a:lnTo>
                    <a:pt x="44805" y="2058403"/>
                  </a:lnTo>
                  <a:lnTo>
                    <a:pt x="50088" y="2053132"/>
                  </a:lnTo>
                  <a:lnTo>
                    <a:pt x="266230" y="2053132"/>
                  </a:lnTo>
                  <a:lnTo>
                    <a:pt x="274142" y="2058403"/>
                  </a:lnTo>
                  <a:lnTo>
                    <a:pt x="274142" y="1993785"/>
                  </a:lnTo>
                  <a:lnTo>
                    <a:pt x="208241" y="1929257"/>
                  </a:lnTo>
                  <a:lnTo>
                    <a:pt x="0" y="1929257"/>
                  </a:lnTo>
                  <a:lnTo>
                    <a:pt x="0" y="2329853"/>
                  </a:lnTo>
                  <a:lnTo>
                    <a:pt x="334759" y="2329853"/>
                  </a:lnTo>
                  <a:lnTo>
                    <a:pt x="334759" y="2250795"/>
                  </a:lnTo>
                  <a:lnTo>
                    <a:pt x="334759" y="2219160"/>
                  </a:lnTo>
                  <a:lnTo>
                    <a:pt x="334759" y="2166455"/>
                  </a:lnTo>
                  <a:lnTo>
                    <a:pt x="334759" y="2134832"/>
                  </a:lnTo>
                  <a:lnTo>
                    <a:pt x="334759" y="2084755"/>
                  </a:lnTo>
                  <a:lnTo>
                    <a:pt x="334759" y="2053132"/>
                  </a:lnTo>
                  <a:close/>
                </a:path>
                <a:path w="1173479" h="2330450">
                  <a:moveTo>
                    <a:pt x="334759" y="1570812"/>
                  </a:moveTo>
                  <a:lnTo>
                    <a:pt x="274142" y="1511477"/>
                  </a:lnTo>
                  <a:lnTo>
                    <a:pt x="274142" y="1576082"/>
                  </a:lnTo>
                  <a:lnTo>
                    <a:pt x="274142" y="1594535"/>
                  </a:lnTo>
                  <a:lnTo>
                    <a:pt x="274142" y="1660423"/>
                  </a:lnTo>
                  <a:lnTo>
                    <a:pt x="274142" y="1678876"/>
                  </a:lnTo>
                  <a:lnTo>
                    <a:pt x="274142" y="1744764"/>
                  </a:lnTo>
                  <a:lnTo>
                    <a:pt x="274142" y="1760575"/>
                  </a:lnTo>
                  <a:lnTo>
                    <a:pt x="266230" y="1768475"/>
                  </a:lnTo>
                  <a:lnTo>
                    <a:pt x="50088" y="1768475"/>
                  </a:lnTo>
                  <a:lnTo>
                    <a:pt x="44805" y="1760575"/>
                  </a:lnTo>
                  <a:lnTo>
                    <a:pt x="44805" y="1744764"/>
                  </a:lnTo>
                  <a:lnTo>
                    <a:pt x="50088" y="1736852"/>
                  </a:lnTo>
                  <a:lnTo>
                    <a:pt x="266230" y="1736852"/>
                  </a:lnTo>
                  <a:lnTo>
                    <a:pt x="274142" y="1744764"/>
                  </a:lnTo>
                  <a:lnTo>
                    <a:pt x="274142" y="1678876"/>
                  </a:lnTo>
                  <a:lnTo>
                    <a:pt x="266230" y="1684147"/>
                  </a:lnTo>
                  <a:lnTo>
                    <a:pt x="50088" y="1684147"/>
                  </a:lnTo>
                  <a:lnTo>
                    <a:pt x="44805" y="1678876"/>
                  </a:lnTo>
                  <a:lnTo>
                    <a:pt x="44805" y="1660423"/>
                  </a:lnTo>
                  <a:lnTo>
                    <a:pt x="50088" y="1652511"/>
                  </a:lnTo>
                  <a:lnTo>
                    <a:pt x="266230" y="1652511"/>
                  </a:lnTo>
                  <a:lnTo>
                    <a:pt x="274142" y="1660423"/>
                  </a:lnTo>
                  <a:lnTo>
                    <a:pt x="274142" y="1594535"/>
                  </a:lnTo>
                  <a:lnTo>
                    <a:pt x="266230" y="1602435"/>
                  </a:lnTo>
                  <a:lnTo>
                    <a:pt x="50088" y="1602435"/>
                  </a:lnTo>
                  <a:lnTo>
                    <a:pt x="44805" y="1594535"/>
                  </a:lnTo>
                  <a:lnTo>
                    <a:pt x="44805" y="1576082"/>
                  </a:lnTo>
                  <a:lnTo>
                    <a:pt x="50088" y="1570812"/>
                  </a:lnTo>
                  <a:lnTo>
                    <a:pt x="266230" y="1570812"/>
                  </a:lnTo>
                  <a:lnTo>
                    <a:pt x="274142" y="1576082"/>
                  </a:lnTo>
                  <a:lnTo>
                    <a:pt x="274142" y="1511477"/>
                  </a:lnTo>
                  <a:lnTo>
                    <a:pt x="208241" y="1446949"/>
                  </a:lnTo>
                  <a:lnTo>
                    <a:pt x="0" y="1446949"/>
                  </a:lnTo>
                  <a:lnTo>
                    <a:pt x="0" y="1847545"/>
                  </a:lnTo>
                  <a:lnTo>
                    <a:pt x="334759" y="1847545"/>
                  </a:lnTo>
                  <a:lnTo>
                    <a:pt x="334759" y="1768475"/>
                  </a:lnTo>
                  <a:lnTo>
                    <a:pt x="334759" y="1736852"/>
                  </a:lnTo>
                  <a:lnTo>
                    <a:pt x="334759" y="1684147"/>
                  </a:lnTo>
                  <a:lnTo>
                    <a:pt x="334759" y="1652511"/>
                  </a:lnTo>
                  <a:lnTo>
                    <a:pt x="334759" y="1602435"/>
                  </a:lnTo>
                  <a:lnTo>
                    <a:pt x="334759" y="1570812"/>
                  </a:lnTo>
                  <a:close/>
                </a:path>
                <a:path w="1173479" h="2330450">
                  <a:moveTo>
                    <a:pt x="334759" y="1088504"/>
                  </a:moveTo>
                  <a:lnTo>
                    <a:pt x="274142" y="1029157"/>
                  </a:lnTo>
                  <a:lnTo>
                    <a:pt x="274142" y="1093774"/>
                  </a:lnTo>
                  <a:lnTo>
                    <a:pt x="274142" y="1112215"/>
                  </a:lnTo>
                  <a:lnTo>
                    <a:pt x="274142" y="1178102"/>
                  </a:lnTo>
                  <a:lnTo>
                    <a:pt x="274142" y="1196555"/>
                  </a:lnTo>
                  <a:lnTo>
                    <a:pt x="274142" y="1262443"/>
                  </a:lnTo>
                  <a:lnTo>
                    <a:pt x="274142" y="1278255"/>
                  </a:lnTo>
                  <a:lnTo>
                    <a:pt x="266230" y="1286167"/>
                  </a:lnTo>
                  <a:lnTo>
                    <a:pt x="50088" y="1286167"/>
                  </a:lnTo>
                  <a:lnTo>
                    <a:pt x="44805" y="1278255"/>
                  </a:lnTo>
                  <a:lnTo>
                    <a:pt x="44805" y="1262443"/>
                  </a:lnTo>
                  <a:lnTo>
                    <a:pt x="50088" y="1254531"/>
                  </a:lnTo>
                  <a:lnTo>
                    <a:pt x="266230" y="1254531"/>
                  </a:lnTo>
                  <a:lnTo>
                    <a:pt x="274142" y="1262443"/>
                  </a:lnTo>
                  <a:lnTo>
                    <a:pt x="274142" y="1196555"/>
                  </a:lnTo>
                  <a:lnTo>
                    <a:pt x="266230" y="1201826"/>
                  </a:lnTo>
                  <a:lnTo>
                    <a:pt x="50088" y="1201826"/>
                  </a:lnTo>
                  <a:lnTo>
                    <a:pt x="44805" y="1196555"/>
                  </a:lnTo>
                  <a:lnTo>
                    <a:pt x="44805" y="1178102"/>
                  </a:lnTo>
                  <a:lnTo>
                    <a:pt x="50088" y="1170203"/>
                  </a:lnTo>
                  <a:lnTo>
                    <a:pt x="266230" y="1170203"/>
                  </a:lnTo>
                  <a:lnTo>
                    <a:pt x="274142" y="1178102"/>
                  </a:lnTo>
                  <a:lnTo>
                    <a:pt x="274142" y="1112215"/>
                  </a:lnTo>
                  <a:lnTo>
                    <a:pt x="266230" y="1120127"/>
                  </a:lnTo>
                  <a:lnTo>
                    <a:pt x="50088" y="1120127"/>
                  </a:lnTo>
                  <a:lnTo>
                    <a:pt x="44805" y="1112215"/>
                  </a:lnTo>
                  <a:lnTo>
                    <a:pt x="44805" y="1093774"/>
                  </a:lnTo>
                  <a:lnTo>
                    <a:pt x="50088" y="1088504"/>
                  </a:lnTo>
                  <a:lnTo>
                    <a:pt x="266230" y="1088504"/>
                  </a:lnTo>
                  <a:lnTo>
                    <a:pt x="274142" y="1093774"/>
                  </a:lnTo>
                  <a:lnTo>
                    <a:pt x="274142" y="1029157"/>
                  </a:lnTo>
                  <a:lnTo>
                    <a:pt x="208241" y="964628"/>
                  </a:lnTo>
                  <a:lnTo>
                    <a:pt x="0" y="964628"/>
                  </a:lnTo>
                  <a:lnTo>
                    <a:pt x="0" y="1365224"/>
                  </a:lnTo>
                  <a:lnTo>
                    <a:pt x="334759" y="1365224"/>
                  </a:lnTo>
                  <a:lnTo>
                    <a:pt x="334759" y="1286167"/>
                  </a:lnTo>
                  <a:lnTo>
                    <a:pt x="334759" y="1254531"/>
                  </a:lnTo>
                  <a:lnTo>
                    <a:pt x="334759" y="1201826"/>
                  </a:lnTo>
                  <a:lnTo>
                    <a:pt x="334759" y="1170203"/>
                  </a:lnTo>
                  <a:lnTo>
                    <a:pt x="334759" y="1120127"/>
                  </a:lnTo>
                  <a:lnTo>
                    <a:pt x="334759" y="1088504"/>
                  </a:lnTo>
                  <a:close/>
                </a:path>
                <a:path w="1173479" h="2330450">
                  <a:moveTo>
                    <a:pt x="334759" y="606183"/>
                  </a:moveTo>
                  <a:lnTo>
                    <a:pt x="274142" y="546849"/>
                  </a:lnTo>
                  <a:lnTo>
                    <a:pt x="274142" y="611454"/>
                  </a:lnTo>
                  <a:lnTo>
                    <a:pt x="274142" y="629907"/>
                  </a:lnTo>
                  <a:lnTo>
                    <a:pt x="274142" y="695794"/>
                  </a:lnTo>
                  <a:lnTo>
                    <a:pt x="274142" y="714248"/>
                  </a:lnTo>
                  <a:lnTo>
                    <a:pt x="274142" y="780135"/>
                  </a:lnTo>
                  <a:lnTo>
                    <a:pt x="274142" y="795947"/>
                  </a:lnTo>
                  <a:lnTo>
                    <a:pt x="266230" y="803846"/>
                  </a:lnTo>
                  <a:lnTo>
                    <a:pt x="50088" y="803846"/>
                  </a:lnTo>
                  <a:lnTo>
                    <a:pt x="44805" y="795947"/>
                  </a:lnTo>
                  <a:lnTo>
                    <a:pt x="44805" y="780135"/>
                  </a:lnTo>
                  <a:lnTo>
                    <a:pt x="50088" y="772223"/>
                  </a:lnTo>
                  <a:lnTo>
                    <a:pt x="266230" y="772223"/>
                  </a:lnTo>
                  <a:lnTo>
                    <a:pt x="274142" y="780135"/>
                  </a:lnTo>
                  <a:lnTo>
                    <a:pt x="274142" y="714248"/>
                  </a:lnTo>
                  <a:lnTo>
                    <a:pt x="266230" y="719518"/>
                  </a:lnTo>
                  <a:lnTo>
                    <a:pt x="50088" y="719518"/>
                  </a:lnTo>
                  <a:lnTo>
                    <a:pt x="44805" y="714248"/>
                  </a:lnTo>
                  <a:lnTo>
                    <a:pt x="44805" y="695794"/>
                  </a:lnTo>
                  <a:lnTo>
                    <a:pt x="50088" y="687882"/>
                  </a:lnTo>
                  <a:lnTo>
                    <a:pt x="266230" y="687882"/>
                  </a:lnTo>
                  <a:lnTo>
                    <a:pt x="274142" y="695794"/>
                  </a:lnTo>
                  <a:lnTo>
                    <a:pt x="274142" y="629907"/>
                  </a:lnTo>
                  <a:lnTo>
                    <a:pt x="266230" y="637806"/>
                  </a:lnTo>
                  <a:lnTo>
                    <a:pt x="50088" y="637806"/>
                  </a:lnTo>
                  <a:lnTo>
                    <a:pt x="44805" y="629907"/>
                  </a:lnTo>
                  <a:lnTo>
                    <a:pt x="44805" y="611454"/>
                  </a:lnTo>
                  <a:lnTo>
                    <a:pt x="50088" y="606183"/>
                  </a:lnTo>
                  <a:lnTo>
                    <a:pt x="266230" y="606183"/>
                  </a:lnTo>
                  <a:lnTo>
                    <a:pt x="274142" y="611454"/>
                  </a:lnTo>
                  <a:lnTo>
                    <a:pt x="274142" y="546849"/>
                  </a:lnTo>
                  <a:lnTo>
                    <a:pt x="208241" y="482320"/>
                  </a:lnTo>
                  <a:lnTo>
                    <a:pt x="0" y="482320"/>
                  </a:lnTo>
                  <a:lnTo>
                    <a:pt x="0" y="882916"/>
                  </a:lnTo>
                  <a:lnTo>
                    <a:pt x="334759" y="882916"/>
                  </a:lnTo>
                  <a:lnTo>
                    <a:pt x="334759" y="803846"/>
                  </a:lnTo>
                  <a:lnTo>
                    <a:pt x="334759" y="772223"/>
                  </a:lnTo>
                  <a:lnTo>
                    <a:pt x="334759" y="719518"/>
                  </a:lnTo>
                  <a:lnTo>
                    <a:pt x="334759" y="687882"/>
                  </a:lnTo>
                  <a:lnTo>
                    <a:pt x="334759" y="637806"/>
                  </a:lnTo>
                  <a:lnTo>
                    <a:pt x="334759" y="606183"/>
                  </a:lnTo>
                  <a:close/>
                </a:path>
                <a:path w="1173479" h="2330450">
                  <a:moveTo>
                    <a:pt x="334759" y="123875"/>
                  </a:moveTo>
                  <a:lnTo>
                    <a:pt x="274142" y="64528"/>
                  </a:lnTo>
                  <a:lnTo>
                    <a:pt x="274142" y="129146"/>
                  </a:lnTo>
                  <a:lnTo>
                    <a:pt x="274142" y="147586"/>
                  </a:lnTo>
                  <a:lnTo>
                    <a:pt x="274142" y="213474"/>
                  </a:lnTo>
                  <a:lnTo>
                    <a:pt x="274142" y="231927"/>
                  </a:lnTo>
                  <a:lnTo>
                    <a:pt x="274142" y="297815"/>
                  </a:lnTo>
                  <a:lnTo>
                    <a:pt x="274142" y="313626"/>
                  </a:lnTo>
                  <a:lnTo>
                    <a:pt x="266230" y="321538"/>
                  </a:lnTo>
                  <a:lnTo>
                    <a:pt x="50088" y="321538"/>
                  </a:lnTo>
                  <a:lnTo>
                    <a:pt x="44805" y="313626"/>
                  </a:lnTo>
                  <a:lnTo>
                    <a:pt x="44805" y="297815"/>
                  </a:lnTo>
                  <a:lnTo>
                    <a:pt x="50088" y="289915"/>
                  </a:lnTo>
                  <a:lnTo>
                    <a:pt x="266230" y="289915"/>
                  </a:lnTo>
                  <a:lnTo>
                    <a:pt x="274142" y="297815"/>
                  </a:lnTo>
                  <a:lnTo>
                    <a:pt x="274142" y="231927"/>
                  </a:lnTo>
                  <a:lnTo>
                    <a:pt x="266230" y="237197"/>
                  </a:lnTo>
                  <a:lnTo>
                    <a:pt x="50088" y="237197"/>
                  </a:lnTo>
                  <a:lnTo>
                    <a:pt x="44805" y="231927"/>
                  </a:lnTo>
                  <a:lnTo>
                    <a:pt x="44805" y="213474"/>
                  </a:lnTo>
                  <a:lnTo>
                    <a:pt x="50088" y="205574"/>
                  </a:lnTo>
                  <a:lnTo>
                    <a:pt x="266230" y="205574"/>
                  </a:lnTo>
                  <a:lnTo>
                    <a:pt x="274142" y="213474"/>
                  </a:lnTo>
                  <a:lnTo>
                    <a:pt x="274142" y="147586"/>
                  </a:lnTo>
                  <a:lnTo>
                    <a:pt x="266230" y="155498"/>
                  </a:lnTo>
                  <a:lnTo>
                    <a:pt x="50088" y="155498"/>
                  </a:lnTo>
                  <a:lnTo>
                    <a:pt x="44805" y="147586"/>
                  </a:lnTo>
                  <a:lnTo>
                    <a:pt x="44805" y="129146"/>
                  </a:lnTo>
                  <a:lnTo>
                    <a:pt x="50088" y="123875"/>
                  </a:lnTo>
                  <a:lnTo>
                    <a:pt x="266230" y="123875"/>
                  </a:lnTo>
                  <a:lnTo>
                    <a:pt x="274142" y="129146"/>
                  </a:lnTo>
                  <a:lnTo>
                    <a:pt x="274142" y="64528"/>
                  </a:lnTo>
                  <a:lnTo>
                    <a:pt x="208241" y="0"/>
                  </a:lnTo>
                  <a:lnTo>
                    <a:pt x="0" y="0"/>
                  </a:lnTo>
                  <a:lnTo>
                    <a:pt x="0" y="400596"/>
                  </a:lnTo>
                  <a:lnTo>
                    <a:pt x="334759" y="400596"/>
                  </a:lnTo>
                  <a:lnTo>
                    <a:pt x="334759" y="321538"/>
                  </a:lnTo>
                  <a:lnTo>
                    <a:pt x="334759" y="289915"/>
                  </a:lnTo>
                  <a:lnTo>
                    <a:pt x="334759" y="237197"/>
                  </a:lnTo>
                  <a:lnTo>
                    <a:pt x="334759" y="205574"/>
                  </a:lnTo>
                  <a:lnTo>
                    <a:pt x="334759" y="155498"/>
                  </a:lnTo>
                  <a:lnTo>
                    <a:pt x="334759" y="123875"/>
                  </a:lnTo>
                  <a:close/>
                </a:path>
                <a:path w="1173479" h="2330450">
                  <a:moveTo>
                    <a:pt x="1172921" y="1088504"/>
                  </a:moveTo>
                  <a:lnTo>
                    <a:pt x="1112291" y="1029157"/>
                  </a:lnTo>
                  <a:lnTo>
                    <a:pt x="1112291" y="1093774"/>
                  </a:lnTo>
                  <a:lnTo>
                    <a:pt x="1112291" y="1112215"/>
                  </a:lnTo>
                  <a:lnTo>
                    <a:pt x="1112291" y="1178102"/>
                  </a:lnTo>
                  <a:lnTo>
                    <a:pt x="1112291" y="1196555"/>
                  </a:lnTo>
                  <a:lnTo>
                    <a:pt x="1112291" y="1262443"/>
                  </a:lnTo>
                  <a:lnTo>
                    <a:pt x="1112291" y="1278255"/>
                  </a:lnTo>
                  <a:lnTo>
                    <a:pt x="1104379" y="1286167"/>
                  </a:lnTo>
                  <a:lnTo>
                    <a:pt x="888238" y="1286167"/>
                  </a:lnTo>
                  <a:lnTo>
                    <a:pt x="882967" y="1278255"/>
                  </a:lnTo>
                  <a:lnTo>
                    <a:pt x="882967" y="1262443"/>
                  </a:lnTo>
                  <a:lnTo>
                    <a:pt x="888238" y="1254531"/>
                  </a:lnTo>
                  <a:lnTo>
                    <a:pt x="1104379" y="1254531"/>
                  </a:lnTo>
                  <a:lnTo>
                    <a:pt x="1112291" y="1262443"/>
                  </a:lnTo>
                  <a:lnTo>
                    <a:pt x="1112291" y="1196555"/>
                  </a:lnTo>
                  <a:lnTo>
                    <a:pt x="1104379" y="1201826"/>
                  </a:lnTo>
                  <a:lnTo>
                    <a:pt x="888238" y="1201826"/>
                  </a:lnTo>
                  <a:lnTo>
                    <a:pt x="882967" y="1196555"/>
                  </a:lnTo>
                  <a:lnTo>
                    <a:pt x="882967" y="1178102"/>
                  </a:lnTo>
                  <a:lnTo>
                    <a:pt x="888238" y="1170203"/>
                  </a:lnTo>
                  <a:lnTo>
                    <a:pt x="1104379" y="1170203"/>
                  </a:lnTo>
                  <a:lnTo>
                    <a:pt x="1112291" y="1178102"/>
                  </a:lnTo>
                  <a:lnTo>
                    <a:pt x="1112291" y="1112215"/>
                  </a:lnTo>
                  <a:lnTo>
                    <a:pt x="1104379" y="1120127"/>
                  </a:lnTo>
                  <a:lnTo>
                    <a:pt x="888238" y="1120127"/>
                  </a:lnTo>
                  <a:lnTo>
                    <a:pt x="882967" y="1112215"/>
                  </a:lnTo>
                  <a:lnTo>
                    <a:pt x="882967" y="1093774"/>
                  </a:lnTo>
                  <a:lnTo>
                    <a:pt x="888238" y="1088504"/>
                  </a:lnTo>
                  <a:lnTo>
                    <a:pt x="1104379" y="1088504"/>
                  </a:lnTo>
                  <a:lnTo>
                    <a:pt x="1112291" y="1093774"/>
                  </a:lnTo>
                  <a:lnTo>
                    <a:pt x="1112291" y="1029157"/>
                  </a:lnTo>
                  <a:lnTo>
                    <a:pt x="1046391" y="964628"/>
                  </a:lnTo>
                  <a:lnTo>
                    <a:pt x="838161" y="964628"/>
                  </a:lnTo>
                  <a:lnTo>
                    <a:pt x="838161" y="1365224"/>
                  </a:lnTo>
                  <a:lnTo>
                    <a:pt x="1172921" y="1365224"/>
                  </a:lnTo>
                  <a:lnTo>
                    <a:pt x="1172921" y="1286167"/>
                  </a:lnTo>
                  <a:lnTo>
                    <a:pt x="1172921" y="1254531"/>
                  </a:lnTo>
                  <a:lnTo>
                    <a:pt x="1172921" y="1201826"/>
                  </a:lnTo>
                  <a:lnTo>
                    <a:pt x="1172921" y="1170203"/>
                  </a:lnTo>
                  <a:lnTo>
                    <a:pt x="1172921" y="1120127"/>
                  </a:lnTo>
                  <a:lnTo>
                    <a:pt x="1172921" y="1088504"/>
                  </a:lnTo>
                  <a:close/>
                </a:path>
                <a:path w="1173479" h="2330450">
                  <a:moveTo>
                    <a:pt x="1172921" y="606183"/>
                  </a:moveTo>
                  <a:lnTo>
                    <a:pt x="1112291" y="546836"/>
                  </a:lnTo>
                  <a:lnTo>
                    <a:pt x="1112291" y="611454"/>
                  </a:lnTo>
                  <a:lnTo>
                    <a:pt x="1112291" y="629907"/>
                  </a:lnTo>
                  <a:lnTo>
                    <a:pt x="1112291" y="695794"/>
                  </a:lnTo>
                  <a:lnTo>
                    <a:pt x="1112291" y="714248"/>
                  </a:lnTo>
                  <a:lnTo>
                    <a:pt x="1112291" y="780135"/>
                  </a:lnTo>
                  <a:lnTo>
                    <a:pt x="1112291" y="795947"/>
                  </a:lnTo>
                  <a:lnTo>
                    <a:pt x="1104379" y="803846"/>
                  </a:lnTo>
                  <a:lnTo>
                    <a:pt x="888238" y="803846"/>
                  </a:lnTo>
                  <a:lnTo>
                    <a:pt x="882967" y="795947"/>
                  </a:lnTo>
                  <a:lnTo>
                    <a:pt x="882967" y="780135"/>
                  </a:lnTo>
                  <a:lnTo>
                    <a:pt x="888238" y="772223"/>
                  </a:lnTo>
                  <a:lnTo>
                    <a:pt x="1104379" y="772223"/>
                  </a:lnTo>
                  <a:lnTo>
                    <a:pt x="1112291" y="780135"/>
                  </a:lnTo>
                  <a:lnTo>
                    <a:pt x="1112291" y="714248"/>
                  </a:lnTo>
                  <a:lnTo>
                    <a:pt x="1104379" y="719518"/>
                  </a:lnTo>
                  <a:lnTo>
                    <a:pt x="888238" y="719518"/>
                  </a:lnTo>
                  <a:lnTo>
                    <a:pt x="882967" y="714248"/>
                  </a:lnTo>
                  <a:lnTo>
                    <a:pt x="882967" y="695794"/>
                  </a:lnTo>
                  <a:lnTo>
                    <a:pt x="888238" y="687882"/>
                  </a:lnTo>
                  <a:lnTo>
                    <a:pt x="1104379" y="687882"/>
                  </a:lnTo>
                  <a:lnTo>
                    <a:pt x="1112291" y="695794"/>
                  </a:lnTo>
                  <a:lnTo>
                    <a:pt x="1112291" y="629907"/>
                  </a:lnTo>
                  <a:lnTo>
                    <a:pt x="1104379" y="637806"/>
                  </a:lnTo>
                  <a:lnTo>
                    <a:pt x="888238" y="637806"/>
                  </a:lnTo>
                  <a:lnTo>
                    <a:pt x="882967" y="629907"/>
                  </a:lnTo>
                  <a:lnTo>
                    <a:pt x="882967" y="611454"/>
                  </a:lnTo>
                  <a:lnTo>
                    <a:pt x="888238" y="606183"/>
                  </a:lnTo>
                  <a:lnTo>
                    <a:pt x="1104379" y="606183"/>
                  </a:lnTo>
                  <a:lnTo>
                    <a:pt x="1112291" y="611454"/>
                  </a:lnTo>
                  <a:lnTo>
                    <a:pt x="1112291" y="546836"/>
                  </a:lnTo>
                  <a:lnTo>
                    <a:pt x="1046391" y="482320"/>
                  </a:lnTo>
                  <a:lnTo>
                    <a:pt x="838161" y="482320"/>
                  </a:lnTo>
                  <a:lnTo>
                    <a:pt x="838161" y="882916"/>
                  </a:lnTo>
                  <a:lnTo>
                    <a:pt x="1172921" y="882916"/>
                  </a:lnTo>
                  <a:lnTo>
                    <a:pt x="1172921" y="803846"/>
                  </a:lnTo>
                  <a:lnTo>
                    <a:pt x="1172921" y="772223"/>
                  </a:lnTo>
                  <a:lnTo>
                    <a:pt x="1172921" y="719518"/>
                  </a:lnTo>
                  <a:lnTo>
                    <a:pt x="1172921" y="687882"/>
                  </a:lnTo>
                  <a:lnTo>
                    <a:pt x="1172921" y="637806"/>
                  </a:lnTo>
                  <a:lnTo>
                    <a:pt x="1172921" y="606183"/>
                  </a:lnTo>
                  <a:close/>
                </a:path>
                <a:path w="1173479" h="2330450">
                  <a:moveTo>
                    <a:pt x="1172921" y="123875"/>
                  </a:moveTo>
                  <a:lnTo>
                    <a:pt x="1112291" y="64528"/>
                  </a:lnTo>
                  <a:lnTo>
                    <a:pt x="1112291" y="129146"/>
                  </a:lnTo>
                  <a:lnTo>
                    <a:pt x="1112291" y="147586"/>
                  </a:lnTo>
                  <a:lnTo>
                    <a:pt x="1112291" y="213474"/>
                  </a:lnTo>
                  <a:lnTo>
                    <a:pt x="1112291" y="231927"/>
                  </a:lnTo>
                  <a:lnTo>
                    <a:pt x="1112291" y="297815"/>
                  </a:lnTo>
                  <a:lnTo>
                    <a:pt x="1112291" y="313626"/>
                  </a:lnTo>
                  <a:lnTo>
                    <a:pt x="1104379" y="321538"/>
                  </a:lnTo>
                  <a:lnTo>
                    <a:pt x="888238" y="321538"/>
                  </a:lnTo>
                  <a:lnTo>
                    <a:pt x="882967" y="313626"/>
                  </a:lnTo>
                  <a:lnTo>
                    <a:pt x="882967" y="297815"/>
                  </a:lnTo>
                  <a:lnTo>
                    <a:pt x="888238" y="289915"/>
                  </a:lnTo>
                  <a:lnTo>
                    <a:pt x="1104379" y="289915"/>
                  </a:lnTo>
                  <a:lnTo>
                    <a:pt x="1112291" y="297815"/>
                  </a:lnTo>
                  <a:lnTo>
                    <a:pt x="1112291" y="231927"/>
                  </a:lnTo>
                  <a:lnTo>
                    <a:pt x="1104379" y="237197"/>
                  </a:lnTo>
                  <a:lnTo>
                    <a:pt x="888238" y="237197"/>
                  </a:lnTo>
                  <a:lnTo>
                    <a:pt x="882967" y="231927"/>
                  </a:lnTo>
                  <a:lnTo>
                    <a:pt x="882967" y="213474"/>
                  </a:lnTo>
                  <a:lnTo>
                    <a:pt x="888238" y="205574"/>
                  </a:lnTo>
                  <a:lnTo>
                    <a:pt x="1104379" y="205574"/>
                  </a:lnTo>
                  <a:lnTo>
                    <a:pt x="1112291" y="213474"/>
                  </a:lnTo>
                  <a:lnTo>
                    <a:pt x="1112291" y="147586"/>
                  </a:lnTo>
                  <a:lnTo>
                    <a:pt x="1104379" y="155498"/>
                  </a:lnTo>
                  <a:lnTo>
                    <a:pt x="888238" y="155498"/>
                  </a:lnTo>
                  <a:lnTo>
                    <a:pt x="882967" y="147586"/>
                  </a:lnTo>
                  <a:lnTo>
                    <a:pt x="882967" y="129146"/>
                  </a:lnTo>
                  <a:lnTo>
                    <a:pt x="888238" y="123875"/>
                  </a:lnTo>
                  <a:lnTo>
                    <a:pt x="1104379" y="123875"/>
                  </a:lnTo>
                  <a:lnTo>
                    <a:pt x="1112291" y="129146"/>
                  </a:lnTo>
                  <a:lnTo>
                    <a:pt x="1112291" y="64528"/>
                  </a:lnTo>
                  <a:lnTo>
                    <a:pt x="1046391" y="0"/>
                  </a:lnTo>
                  <a:lnTo>
                    <a:pt x="838161" y="0"/>
                  </a:lnTo>
                  <a:lnTo>
                    <a:pt x="838161" y="400596"/>
                  </a:lnTo>
                  <a:lnTo>
                    <a:pt x="1172921" y="400596"/>
                  </a:lnTo>
                  <a:lnTo>
                    <a:pt x="1172921" y="321538"/>
                  </a:lnTo>
                  <a:lnTo>
                    <a:pt x="1172921" y="289915"/>
                  </a:lnTo>
                  <a:lnTo>
                    <a:pt x="1172921" y="237197"/>
                  </a:lnTo>
                  <a:lnTo>
                    <a:pt x="1172921" y="205574"/>
                  </a:lnTo>
                  <a:lnTo>
                    <a:pt x="1172921" y="155498"/>
                  </a:lnTo>
                  <a:lnTo>
                    <a:pt x="1172921" y="12387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18312" y="4930931"/>
              <a:ext cx="335280" cy="400685"/>
            </a:xfrm>
            <a:custGeom>
              <a:avLst/>
              <a:gdLst/>
              <a:ahLst/>
              <a:cxnLst/>
              <a:rect l="l" t="t" r="r" b="b"/>
              <a:pathLst>
                <a:path w="335279" h="400685">
                  <a:moveTo>
                    <a:pt x="208236" y="0"/>
                  </a:moveTo>
                  <a:lnTo>
                    <a:pt x="0" y="0"/>
                  </a:lnTo>
                  <a:lnTo>
                    <a:pt x="0" y="400596"/>
                  </a:lnTo>
                  <a:lnTo>
                    <a:pt x="334760" y="400596"/>
                  </a:lnTo>
                  <a:lnTo>
                    <a:pt x="334760" y="321530"/>
                  </a:lnTo>
                  <a:lnTo>
                    <a:pt x="50082" y="321530"/>
                  </a:lnTo>
                  <a:lnTo>
                    <a:pt x="44810" y="313625"/>
                  </a:lnTo>
                  <a:lnTo>
                    <a:pt x="44810" y="297812"/>
                  </a:lnTo>
                  <a:lnTo>
                    <a:pt x="50082" y="289905"/>
                  </a:lnTo>
                  <a:lnTo>
                    <a:pt x="334760" y="289905"/>
                  </a:lnTo>
                  <a:lnTo>
                    <a:pt x="334760" y="237195"/>
                  </a:lnTo>
                  <a:lnTo>
                    <a:pt x="50082" y="237195"/>
                  </a:lnTo>
                  <a:lnTo>
                    <a:pt x="44810" y="231924"/>
                  </a:lnTo>
                  <a:lnTo>
                    <a:pt x="44810" y="213475"/>
                  </a:lnTo>
                  <a:lnTo>
                    <a:pt x="50082" y="205569"/>
                  </a:lnTo>
                  <a:lnTo>
                    <a:pt x="334760" y="205569"/>
                  </a:lnTo>
                  <a:lnTo>
                    <a:pt x="334760" y="155494"/>
                  </a:lnTo>
                  <a:lnTo>
                    <a:pt x="50082" y="155494"/>
                  </a:lnTo>
                  <a:lnTo>
                    <a:pt x="44810" y="147587"/>
                  </a:lnTo>
                  <a:lnTo>
                    <a:pt x="44810" y="129139"/>
                  </a:lnTo>
                  <a:lnTo>
                    <a:pt x="50082" y="123868"/>
                  </a:lnTo>
                  <a:lnTo>
                    <a:pt x="334760" y="123868"/>
                  </a:lnTo>
                  <a:lnTo>
                    <a:pt x="208236" y="0"/>
                  </a:lnTo>
                  <a:close/>
                </a:path>
                <a:path w="335279" h="400685">
                  <a:moveTo>
                    <a:pt x="334760" y="289905"/>
                  </a:moveTo>
                  <a:lnTo>
                    <a:pt x="266227" y="289905"/>
                  </a:lnTo>
                  <a:lnTo>
                    <a:pt x="274134" y="297812"/>
                  </a:lnTo>
                  <a:lnTo>
                    <a:pt x="274134" y="313625"/>
                  </a:lnTo>
                  <a:lnTo>
                    <a:pt x="266227" y="321530"/>
                  </a:lnTo>
                  <a:lnTo>
                    <a:pt x="334760" y="321530"/>
                  </a:lnTo>
                  <a:lnTo>
                    <a:pt x="334760" y="289905"/>
                  </a:lnTo>
                  <a:close/>
                </a:path>
                <a:path w="335279" h="400685">
                  <a:moveTo>
                    <a:pt x="334760" y="205569"/>
                  </a:moveTo>
                  <a:lnTo>
                    <a:pt x="266227" y="205569"/>
                  </a:lnTo>
                  <a:lnTo>
                    <a:pt x="274134" y="213475"/>
                  </a:lnTo>
                  <a:lnTo>
                    <a:pt x="274134" y="231924"/>
                  </a:lnTo>
                  <a:lnTo>
                    <a:pt x="266227" y="237195"/>
                  </a:lnTo>
                  <a:lnTo>
                    <a:pt x="334760" y="237195"/>
                  </a:lnTo>
                  <a:lnTo>
                    <a:pt x="334760" y="205569"/>
                  </a:lnTo>
                  <a:close/>
                </a:path>
                <a:path w="335279" h="400685">
                  <a:moveTo>
                    <a:pt x="334760" y="123868"/>
                  </a:moveTo>
                  <a:lnTo>
                    <a:pt x="266227" y="123868"/>
                  </a:lnTo>
                  <a:lnTo>
                    <a:pt x="274134" y="129139"/>
                  </a:lnTo>
                  <a:lnTo>
                    <a:pt x="274134" y="147587"/>
                  </a:lnTo>
                  <a:lnTo>
                    <a:pt x="266227" y="155494"/>
                  </a:lnTo>
                  <a:lnTo>
                    <a:pt x="334760" y="155494"/>
                  </a:lnTo>
                  <a:lnTo>
                    <a:pt x="334760" y="12386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18312" y="5413243"/>
              <a:ext cx="335280" cy="400685"/>
            </a:xfrm>
            <a:custGeom>
              <a:avLst/>
              <a:gdLst/>
              <a:ahLst/>
              <a:cxnLst/>
              <a:rect l="l" t="t" r="r" b="b"/>
              <a:pathLst>
                <a:path w="335279" h="400685">
                  <a:moveTo>
                    <a:pt x="208236" y="0"/>
                  </a:moveTo>
                  <a:lnTo>
                    <a:pt x="0" y="0"/>
                  </a:lnTo>
                  <a:lnTo>
                    <a:pt x="0" y="400597"/>
                  </a:lnTo>
                  <a:lnTo>
                    <a:pt x="334760" y="400597"/>
                  </a:lnTo>
                  <a:lnTo>
                    <a:pt x="334760" y="321532"/>
                  </a:lnTo>
                  <a:lnTo>
                    <a:pt x="50082" y="321532"/>
                  </a:lnTo>
                  <a:lnTo>
                    <a:pt x="44810" y="313625"/>
                  </a:lnTo>
                  <a:lnTo>
                    <a:pt x="44810" y="297812"/>
                  </a:lnTo>
                  <a:lnTo>
                    <a:pt x="50082" y="289905"/>
                  </a:lnTo>
                  <a:lnTo>
                    <a:pt x="334760" y="289905"/>
                  </a:lnTo>
                  <a:lnTo>
                    <a:pt x="334760" y="237195"/>
                  </a:lnTo>
                  <a:lnTo>
                    <a:pt x="50082" y="237195"/>
                  </a:lnTo>
                  <a:lnTo>
                    <a:pt x="44810" y="231924"/>
                  </a:lnTo>
                  <a:lnTo>
                    <a:pt x="44810" y="213475"/>
                  </a:lnTo>
                  <a:lnTo>
                    <a:pt x="50082" y="205569"/>
                  </a:lnTo>
                  <a:lnTo>
                    <a:pt x="334760" y="205569"/>
                  </a:lnTo>
                  <a:lnTo>
                    <a:pt x="334760" y="155494"/>
                  </a:lnTo>
                  <a:lnTo>
                    <a:pt x="50082" y="155494"/>
                  </a:lnTo>
                  <a:lnTo>
                    <a:pt x="44810" y="147587"/>
                  </a:lnTo>
                  <a:lnTo>
                    <a:pt x="44810" y="129139"/>
                  </a:lnTo>
                  <a:lnTo>
                    <a:pt x="50082" y="123869"/>
                  </a:lnTo>
                  <a:lnTo>
                    <a:pt x="334760" y="123869"/>
                  </a:lnTo>
                  <a:lnTo>
                    <a:pt x="208236" y="0"/>
                  </a:lnTo>
                  <a:close/>
                </a:path>
                <a:path w="335279" h="400685">
                  <a:moveTo>
                    <a:pt x="334760" y="289905"/>
                  </a:moveTo>
                  <a:lnTo>
                    <a:pt x="266227" y="289905"/>
                  </a:lnTo>
                  <a:lnTo>
                    <a:pt x="274134" y="297812"/>
                  </a:lnTo>
                  <a:lnTo>
                    <a:pt x="274134" y="313625"/>
                  </a:lnTo>
                  <a:lnTo>
                    <a:pt x="266227" y="321532"/>
                  </a:lnTo>
                  <a:lnTo>
                    <a:pt x="334760" y="321532"/>
                  </a:lnTo>
                  <a:lnTo>
                    <a:pt x="334760" y="289905"/>
                  </a:lnTo>
                  <a:close/>
                </a:path>
                <a:path w="335279" h="400685">
                  <a:moveTo>
                    <a:pt x="334760" y="205569"/>
                  </a:moveTo>
                  <a:lnTo>
                    <a:pt x="266227" y="205569"/>
                  </a:lnTo>
                  <a:lnTo>
                    <a:pt x="274134" y="213475"/>
                  </a:lnTo>
                  <a:lnTo>
                    <a:pt x="274134" y="231924"/>
                  </a:lnTo>
                  <a:lnTo>
                    <a:pt x="266227" y="237195"/>
                  </a:lnTo>
                  <a:lnTo>
                    <a:pt x="334760" y="237195"/>
                  </a:lnTo>
                  <a:lnTo>
                    <a:pt x="334760" y="205569"/>
                  </a:lnTo>
                  <a:close/>
                </a:path>
                <a:path w="335279" h="400685">
                  <a:moveTo>
                    <a:pt x="334760" y="123869"/>
                  </a:moveTo>
                  <a:lnTo>
                    <a:pt x="266227" y="123869"/>
                  </a:lnTo>
                  <a:lnTo>
                    <a:pt x="274134" y="129139"/>
                  </a:lnTo>
                  <a:lnTo>
                    <a:pt x="274134" y="147587"/>
                  </a:lnTo>
                  <a:lnTo>
                    <a:pt x="266227" y="155494"/>
                  </a:lnTo>
                  <a:lnTo>
                    <a:pt x="334760" y="155494"/>
                  </a:lnTo>
                  <a:lnTo>
                    <a:pt x="334760" y="12386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54833" y="3959313"/>
              <a:ext cx="6492875" cy="699135"/>
            </a:xfrm>
            <a:custGeom>
              <a:avLst/>
              <a:gdLst/>
              <a:ahLst/>
              <a:cxnLst/>
              <a:rect l="l" t="t" r="r" b="b"/>
              <a:pathLst>
                <a:path w="6492875" h="699135">
                  <a:moveTo>
                    <a:pt x="20929" y="174777"/>
                  </a:moveTo>
                  <a:lnTo>
                    <a:pt x="0" y="174777"/>
                  </a:lnTo>
                  <a:lnTo>
                    <a:pt x="0" y="524332"/>
                  </a:lnTo>
                  <a:lnTo>
                    <a:pt x="20929" y="524332"/>
                  </a:lnTo>
                  <a:lnTo>
                    <a:pt x="20929" y="174777"/>
                  </a:lnTo>
                  <a:close/>
                </a:path>
                <a:path w="6492875" h="699135">
                  <a:moveTo>
                    <a:pt x="83705" y="174777"/>
                  </a:moveTo>
                  <a:lnTo>
                    <a:pt x="41846" y="174777"/>
                  </a:lnTo>
                  <a:lnTo>
                    <a:pt x="41846" y="524332"/>
                  </a:lnTo>
                  <a:lnTo>
                    <a:pt x="83705" y="524332"/>
                  </a:lnTo>
                  <a:lnTo>
                    <a:pt x="83705" y="174777"/>
                  </a:lnTo>
                  <a:close/>
                </a:path>
                <a:path w="6492875" h="699135">
                  <a:moveTo>
                    <a:pt x="669582" y="349554"/>
                  </a:moveTo>
                  <a:lnTo>
                    <a:pt x="334797" y="0"/>
                  </a:lnTo>
                  <a:lnTo>
                    <a:pt x="334797" y="174777"/>
                  </a:lnTo>
                  <a:lnTo>
                    <a:pt x="104622" y="174777"/>
                  </a:lnTo>
                  <a:lnTo>
                    <a:pt x="104622" y="524332"/>
                  </a:lnTo>
                  <a:lnTo>
                    <a:pt x="334797" y="524332"/>
                  </a:lnTo>
                  <a:lnTo>
                    <a:pt x="334797" y="699109"/>
                  </a:lnTo>
                  <a:lnTo>
                    <a:pt x="669582" y="349554"/>
                  </a:lnTo>
                  <a:close/>
                </a:path>
                <a:path w="6492875" h="699135">
                  <a:moveTo>
                    <a:pt x="5844044" y="174777"/>
                  </a:moveTo>
                  <a:lnTo>
                    <a:pt x="5823115" y="174777"/>
                  </a:lnTo>
                  <a:lnTo>
                    <a:pt x="5823115" y="524332"/>
                  </a:lnTo>
                  <a:lnTo>
                    <a:pt x="5844044" y="524332"/>
                  </a:lnTo>
                  <a:lnTo>
                    <a:pt x="5844044" y="174777"/>
                  </a:lnTo>
                  <a:close/>
                </a:path>
                <a:path w="6492875" h="699135">
                  <a:moveTo>
                    <a:pt x="5906821" y="174777"/>
                  </a:moveTo>
                  <a:lnTo>
                    <a:pt x="5864974" y="174777"/>
                  </a:lnTo>
                  <a:lnTo>
                    <a:pt x="5864974" y="524332"/>
                  </a:lnTo>
                  <a:lnTo>
                    <a:pt x="5906821" y="524332"/>
                  </a:lnTo>
                  <a:lnTo>
                    <a:pt x="5906821" y="174777"/>
                  </a:lnTo>
                  <a:close/>
                </a:path>
                <a:path w="6492875" h="699135">
                  <a:moveTo>
                    <a:pt x="6492710" y="349554"/>
                  </a:moveTo>
                  <a:lnTo>
                    <a:pt x="6157912" y="0"/>
                  </a:lnTo>
                  <a:lnTo>
                    <a:pt x="6157912" y="174777"/>
                  </a:lnTo>
                  <a:lnTo>
                    <a:pt x="5927737" y="174777"/>
                  </a:lnTo>
                  <a:lnTo>
                    <a:pt x="5927737" y="524332"/>
                  </a:lnTo>
                  <a:lnTo>
                    <a:pt x="6157912" y="524332"/>
                  </a:lnTo>
                  <a:lnTo>
                    <a:pt x="6157912" y="699109"/>
                  </a:lnTo>
                  <a:lnTo>
                    <a:pt x="6492710" y="34955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975423" y="3565652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43%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75423" y="4047235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86%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75423" y="4531867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69%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75423" y="5013452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75%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75423" y="5495035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82%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813578" y="3565652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79%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13578" y="4047235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81%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13578" y="4531867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70%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13578" y="5013452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C00000"/>
                </a:solidFill>
                <a:latin typeface="Calibri"/>
                <a:cs typeface="Calibri"/>
              </a:rPr>
              <a:t>95%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13578" y="5495035"/>
            <a:ext cx="278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alibri"/>
                <a:cs typeface="Calibri"/>
              </a:rPr>
              <a:t>84%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08668" y="2563876"/>
            <a:ext cx="403606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2695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alibri"/>
                <a:cs typeface="Calibri"/>
              </a:rPr>
              <a:t>Model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Optimization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20"/>
              </a:spcBef>
              <a:tabLst>
                <a:tab pos="2532380" algn="l"/>
              </a:tabLst>
            </a:pPr>
            <a:r>
              <a:rPr sz="1600" b="1" dirty="0">
                <a:latin typeface="Calibri"/>
                <a:cs typeface="Calibri"/>
              </a:rPr>
              <a:t>Algorithm</a:t>
            </a:r>
            <a:r>
              <a:rPr sz="1600" b="1" spc="-7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Selection</a:t>
            </a:r>
            <a:r>
              <a:rPr sz="1600" b="1" dirty="0">
                <a:latin typeface="Calibri"/>
                <a:cs typeface="Calibri"/>
              </a:rPr>
              <a:t>	</a:t>
            </a:r>
            <a:r>
              <a:rPr sz="1600" b="1" spc="-10" dirty="0">
                <a:latin typeface="Calibri"/>
                <a:cs typeface="Calibri"/>
              </a:rPr>
              <a:t>Parameter</a:t>
            </a:r>
            <a:r>
              <a:rPr sz="1600" b="1" spc="-6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Tuning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03149" y="2563876"/>
            <a:ext cx="984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alibri"/>
                <a:cs typeface="Calibri"/>
              </a:rPr>
              <a:t>Best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360039" y="5291835"/>
            <a:ext cx="225044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191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600" spc="-10" dirty="0">
                <a:latin typeface="Calibri"/>
                <a:cs typeface="Calibri"/>
              </a:rPr>
              <a:t>Classification</a:t>
            </a:r>
            <a:endParaRPr sz="1600">
              <a:latin typeface="Calibri"/>
              <a:cs typeface="Calibri"/>
            </a:endParaRPr>
          </a:p>
          <a:p>
            <a:pPr marL="297815" indent="-285115">
              <a:lnSpc>
                <a:spcPts val="1895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-10" dirty="0">
                <a:latin typeface="Calibri"/>
                <a:cs typeface="Calibri"/>
              </a:rPr>
              <a:t>Regression</a:t>
            </a:r>
            <a:endParaRPr sz="1600">
              <a:latin typeface="Calibri"/>
              <a:cs typeface="Calibri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-10" dirty="0">
                <a:latin typeface="Calibri"/>
                <a:cs typeface="Calibri"/>
              </a:rPr>
              <a:t>Time-</a:t>
            </a:r>
            <a:r>
              <a:rPr sz="1600" dirty="0">
                <a:latin typeface="Calibri"/>
                <a:cs typeface="Calibri"/>
              </a:rPr>
              <a:t>series</a:t>
            </a:r>
            <a:r>
              <a:rPr sz="1600" spc="-10" dirty="0">
                <a:latin typeface="Calibri"/>
                <a:cs typeface="Calibri"/>
              </a:rPr>
              <a:t> Forecasting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Azure</a:t>
            </a:r>
            <a:r>
              <a:rPr spc="185" dirty="0"/>
              <a:t> </a:t>
            </a:r>
            <a:r>
              <a:rPr dirty="0"/>
              <a:t>Machine</a:t>
            </a:r>
            <a:r>
              <a:rPr spc="190" dirty="0"/>
              <a:t> </a:t>
            </a:r>
            <a:r>
              <a:rPr dirty="0"/>
              <a:t>Learning</a:t>
            </a:r>
            <a:r>
              <a:rPr spc="185" dirty="0"/>
              <a:t> </a:t>
            </a:r>
            <a:r>
              <a:rPr dirty="0"/>
              <a:t>–</a:t>
            </a:r>
            <a:r>
              <a:rPr spc="190" dirty="0"/>
              <a:t> </a:t>
            </a:r>
            <a:r>
              <a:rPr dirty="0"/>
              <a:t>AutoML</a:t>
            </a:r>
            <a:r>
              <a:rPr spc="170" dirty="0"/>
              <a:t> </a:t>
            </a:r>
            <a:r>
              <a:rPr dirty="0"/>
              <a:t>Model</a:t>
            </a:r>
            <a:r>
              <a:rPr spc="190" dirty="0"/>
              <a:t> </a:t>
            </a:r>
            <a:r>
              <a:rPr dirty="0"/>
              <a:t>Training</a:t>
            </a:r>
            <a:r>
              <a:rPr spc="180" dirty="0"/>
              <a:t> </a:t>
            </a:r>
            <a:r>
              <a:rPr spc="-10" dirty="0"/>
              <a:t>Steps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0357" y="1158552"/>
          <a:ext cx="11459209" cy="424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8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7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1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815">
                <a:tc>
                  <a:txBody>
                    <a:bodyPr/>
                    <a:lstStyle/>
                    <a:p>
                      <a:pPr marL="6527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Create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Dataset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8859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Create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Experiment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43942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Train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55181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Evaluate</a:t>
                      </a:r>
                      <a:r>
                        <a:rPr sz="1800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Deploy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59" y="2215895"/>
            <a:ext cx="2517648" cy="1152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480" y="4154423"/>
            <a:ext cx="2621280" cy="19415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080029" y="3188906"/>
            <a:ext cx="1820545" cy="1132205"/>
            <a:chOff x="5080029" y="3188906"/>
            <a:chExt cx="1820545" cy="1132205"/>
          </a:xfrm>
        </p:grpSpPr>
        <p:sp>
          <p:nvSpPr>
            <p:cNvPr id="7" name="object 7"/>
            <p:cNvSpPr/>
            <p:nvPr/>
          </p:nvSpPr>
          <p:spPr>
            <a:xfrm>
              <a:off x="5080029" y="3710365"/>
              <a:ext cx="392430" cy="425450"/>
            </a:xfrm>
            <a:custGeom>
              <a:avLst/>
              <a:gdLst/>
              <a:ahLst/>
              <a:cxnLst/>
              <a:rect l="l" t="t" r="r" b="b"/>
              <a:pathLst>
                <a:path w="392429" h="425450">
                  <a:moveTo>
                    <a:pt x="195917" y="0"/>
                  </a:moveTo>
                  <a:lnTo>
                    <a:pt x="195917" y="106342"/>
                  </a:lnTo>
                  <a:lnTo>
                    <a:pt x="0" y="106342"/>
                  </a:lnTo>
                  <a:lnTo>
                    <a:pt x="0" y="319025"/>
                  </a:lnTo>
                  <a:lnTo>
                    <a:pt x="195917" y="319025"/>
                  </a:lnTo>
                  <a:lnTo>
                    <a:pt x="195917" y="425367"/>
                  </a:lnTo>
                  <a:lnTo>
                    <a:pt x="391834" y="212684"/>
                  </a:lnTo>
                  <a:lnTo>
                    <a:pt x="19591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8946" y="3195256"/>
              <a:ext cx="1455420" cy="1119505"/>
            </a:xfrm>
            <a:custGeom>
              <a:avLst/>
              <a:gdLst/>
              <a:ahLst/>
              <a:cxnLst/>
              <a:rect l="l" t="t" r="r" b="b"/>
              <a:pathLst>
                <a:path w="1455420" h="1119504">
                  <a:moveTo>
                    <a:pt x="727523" y="0"/>
                  </a:moveTo>
                  <a:lnTo>
                    <a:pt x="0" y="1119471"/>
                  </a:lnTo>
                  <a:lnTo>
                    <a:pt x="1455046" y="1119471"/>
                  </a:lnTo>
                  <a:lnTo>
                    <a:pt x="72752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38946" y="3195256"/>
              <a:ext cx="1455420" cy="1119505"/>
            </a:xfrm>
            <a:custGeom>
              <a:avLst/>
              <a:gdLst/>
              <a:ahLst/>
              <a:cxnLst/>
              <a:rect l="l" t="t" r="r" b="b"/>
              <a:pathLst>
                <a:path w="1455420" h="1119504">
                  <a:moveTo>
                    <a:pt x="0" y="1119472"/>
                  </a:moveTo>
                  <a:lnTo>
                    <a:pt x="727523" y="0"/>
                  </a:lnTo>
                  <a:lnTo>
                    <a:pt x="1455046" y="1119472"/>
                  </a:lnTo>
                  <a:lnTo>
                    <a:pt x="0" y="1119472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05186" y="3827779"/>
            <a:ext cx="723265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17475" marR="5080" indent="-105410">
              <a:lnSpc>
                <a:spcPct val="103299"/>
              </a:lnSpc>
              <a:spcBef>
                <a:spcPts val="5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Automated Training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34372" y="2695955"/>
            <a:ext cx="1223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Model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4372" y="2912364"/>
            <a:ext cx="1256030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400" spc="-10" dirty="0">
                <a:latin typeface="Calibri"/>
                <a:cs typeface="Calibri"/>
              </a:rPr>
              <a:t>Classification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</a:tabLst>
            </a:pPr>
            <a:r>
              <a:rPr sz="1400" spc="-10" dirty="0">
                <a:latin typeface="Calibri"/>
                <a:cs typeface="Calibri"/>
              </a:rPr>
              <a:t>Regression</a:t>
            </a:r>
            <a:endParaRPr sz="1400">
              <a:latin typeface="Calibri"/>
              <a:cs typeface="Calibri"/>
            </a:endParaRPr>
          </a:p>
          <a:p>
            <a:pPr marL="298450" marR="130175" indent="-285750">
              <a:lnSpc>
                <a:spcPts val="1610"/>
              </a:lnSpc>
              <a:spcBef>
                <a:spcPts val="114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latin typeface="Calibri"/>
                <a:cs typeface="Calibri"/>
              </a:rPr>
              <a:t>Time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series forecasting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5447" y="1824228"/>
            <a:ext cx="1148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Upload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dataset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5447" y="3774948"/>
            <a:ext cx="1303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Feature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4372" y="4079748"/>
            <a:ext cx="1722755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Settings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</a:tabLst>
            </a:pPr>
            <a:r>
              <a:rPr sz="1400" dirty="0">
                <a:latin typeface="Calibri"/>
                <a:cs typeface="Calibri"/>
              </a:rPr>
              <a:t>Algorithm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400" spc="-10" dirty="0">
                <a:latin typeface="Calibri"/>
                <a:cs typeface="Calibri"/>
              </a:rPr>
              <a:t>Parameter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setting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</a:tabLst>
            </a:pPr>
            <a:r>
              <a:rPr sz="1400" spc="-10" dirty="0">
                <a:latin typeface="Calibri"/>
                <a:cs typeface="Calibri"/>
              </a:rPr>
              <a:t>Featurization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90177" y="3710365"/>
            <a:ext cx="392430" cy="425450"/>
          </a:xfrm>
          <a:custGeom>
            <a:avLst/>
            <a:gdLst/>
            <a:ahLst/>
            <a:cxnLst/>
            <a:rect l="l" t="t" r="r" b="b"/>
            <a:pathLst>
              <a:path w="392429" h="425450">
                <a:moveTo>
                  <a:pt x="195917" y="0"/>
                </a:moveTo>
                <a:lnTo>
                  <a:pt x="195917" y="106342"/>
                </a:lnTo>
                <a:lnTo>
                  <a:pt x="0" y="106342"/>
                </a:lnTo>
                <a:lnTo>
                  <a:pt x="0" y="319025"/>
                </a:lnTo>
                <a:lnTo>
                  <a:pt x="195917" y="319025"/>
                </a:lnTo>
                <a:lnTo>
                  <a:pt x="195917" y="425367"/>
                </a:lnTo>
                <a:lnTo>
                  <a:pt x="391834" y="212684"/>
                </a:lnTo>
                <a:lnTo>
                  <a:pt x="19591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769002" y="1737360"/>
            <a:ext cx="2594610" cy="2719070"/>
            <a:chOff x="6769002" y="1737360"/>
            <a:chExt cx="2594610" cy="271907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9752" y="1737360"/>
              <a:ext cx="1447800" cy="15605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9752" y="3294888"/>
              <a:ext cx="2203704" cy="11612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69002" y="3710365"/>
              <a:ext cx="392430" cy="425450"/>
            </a:xfrm>
            <a:custGeom>
              <a:avLst/>
              <a:gdLst/>
              <a:ahLst/>
              <a:cxnLst/>
              <a:rect l="l" t="t" r="r" b="b"/>
              <a:pathLst>
                <a:path w="392429" h="425450">
                  <a:moveTo>
                    <a:pt x="195917" y="0"/>
                  </a:moveTo>
                  <a:lnTo>
                    <a:pt x="195917" y="106342"/>
                  </a:lnTo>
                  <a:lnTo>
                    <a:pt x="0" y="106342"/>
                  </a:lnTo>
                  <a:lnTo>
                    <a:pt x="0" y="319025"/>
                  </a:lnTo>
                  <a:lnTo>
                    <a:pt x="195917" y="319025"/>
                  </a:lnTo>
                  <a:lnTo>
                    <a:pt x="195917" y="425367"/>
                  </a:lnTo>
                  <a:lnTo>
                    <a:pt x="391834" y="212684"/>
                  </a:lnTo>
                  <a:lnTo>
                    <a:pt x="19591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8895" y="4514088"/>
            <a:ext cx="1895855" cy="93878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59752" y="5526023"/>
            <a:ext cx="1908048" cy="1048512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9485523" y="3646623"/>
            <a:ext cx="392430" cy="425450"/>
          </a:xfrm>
          <a:custGeom>
            <a:avLst/>
            <a:gdLst/>
            <a:ahLst/>
            <a:cxnLst/>
            <a:rect l="l" t="t" r="r" b="b"/>
            <a:pathLst>
              <a:path w="392429" h="425450">
                <a:moveTo>
                  <a:pt x="195917" y="0"/>
                </a:moveTo>
                <a:lnTo>
                  <a:pt x="195917" y="106342"/>
                </a:lnTo>
                <a:lnTo>
                  <a:pt x="0" y="106342"/>
                </a:lnTo>
                <a:lnTo>
                  <a:pt x="0" y="319025"/>
                </a:lnTo>
                <a:lnTo>
                  <a:pt x="195917" y="319025"/>
                </a:lnTo>
                <a:lnTo>
                  <a:pt x="195917" y="425367"/>
                </a:lnTo>
                <a:lnTo>
                  <a:pt x="391835" y="212683"/>
                </a:lnTo>
                <a:lnTo>
                  <a:pt x="19591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85247" y="3044951"/>
            <a:ext cx="432816" cy="43586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9966052" y="2500884"/>
            <a:ext cx="1649095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Production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b="1" spc="-10" dirty="0">
                <a:latin typeface="Calibri"/>
                <a:cs typeface="Calibri"/>
              </a:rPr>
              <a:t>(Real-</a:t>
            </a:r>
            <a:r>
              <a:rPr sz="1400" b="1" dirty="0">
                <a:latin typeface="Calibri"/>
                <a:cs typeface="Calibri"/>
              </a:rPr>
              <a:t>time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Inference)</a:t>
            </a:r>
            <a:endParaRPr sz="1400">
              <a:latin typeface="Calibri"/>
              <a:cs typeface="Calibri"/>
            </a:endParaRPr>
          </a:p>
          <a:p>
            <a:pPr marL="542925" marR="5080">
              <a:lnSpc>
                <a:spcPct val="103299"/>
              </a:lnSpc>
              <a:spcBef>
                <a:spcPts val="925"/>
              </a:spcBef>
            </a:pPr>
            <a:r>
              <a:rPr sz="1200" dirty="0">
                <a:latin typeface="Calibri"/>
                <a:cs typeface="Calibri"/>
              </a:rPr>
              <a:t>Azure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Kubernetes </a:t>
            </a:r>
            <a:r>
              <a:rPr sz="1200" dirty="0">
                <a:latin typeface="Calibri"/>
                <a:cs typeface="Calibri"/>
              </a:rPr>
              <a:t>Service</a:t>
            </a:r>
            <a:r>
              <a:rPr sz="1200" spc="-20" dirty="0">
                <a:latin typeface="Calibri"/>
                <a:cs typeface="Calibri"/>
              </a:rPr>
              <a:t> (AKS)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70007" y="4788408"/>
            <a:ext cx="435864" cy="43586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9966052" y="4265676"/>
            <a:ext cx="1536700" cy="9290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354965">
              <a:lnSpc>
                <a:spcPct val="101400"/>
              </a:lnSpc>
              <a:spcBef>
                <a:spcPts val="75"/>
              </a:spcBef>
            </a:pPr>
            <a:r>
              <a:rPr sz="1400" b="1" spc="-10" dirty="0">
                <a:latin typeface="Calibri"/>
                <a:cs typeface="Calibri"/>
              </a:rPr>
              <a:t>Development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50" dirty="0">
                <a:latin typeface="Calibri"/>
                <a:cs typeface="Calibri"/>
              </a:rPr>
              <a:t>&amp; </a:t>
            </a:r>
            <a:r>
              <a:rPr sz="1400" b="1" spc="-10" dirty="0">
                <a:latin typeface="Calibri"/>
                <a:cs typeface="Calibri"/>
              </a:rPr>
              <a:t>Testing</a:t>
            </a:r>
            <a:endParaRPr sz="1400">
              <a:latin typeface="Calibri"/>
              <a:cs typeface="Calibri"/>
            </a:endParaRPr>
          </a:p>
          <a:p>
            <a:pPr marL="563880" marR="5080" indent="-34925">
              <a:lnSpc>
                <a:spcPct val="103299"/>
              </a:lnSpc>
              <a:spcBef>
                <a:spcPts val="750"/>
              </a:spcBef>
            </a:pPr>
            <a:r>
              <a:rPr sz="1200" dirty="0">
                <a:latin typeface="Calibri"/>
                <a:cs typeface="Calibri"/>
              </a:rPr>
              <a:t>Azure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Container Instance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(ACI)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24802"/>
            <a:ext cx="226441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dirty="0">
                <a:latin typeface="Calibri Light"/>
                <a:cs typeface="Calibri Light"/>
              </a:rPr>
              <a:t>Hands-</a:t>
            </a:r>
            <a:r>
              <a:rPr sz="3100" b="0" spc="50" dirty="0">
                <a:latin typeface="Calibri Light"/>
                <a:cs typeface="Calibri Light"/>
              </a:rPr>
              <a:t>on</a:t>
            </a:r>
            <a:r>
              <a:rPr sz="3100" b="0" spc="280" dirty="0">
                <a:latin typeface="Calibri Light"/>
                <a:cs typeface="Calibri Light"/>
              </a:rPr>
              <a:t> </a:t>
            </a:r>
            <a:r>
              <a:rPr sz="3100" b="0" spc="-25" dirty="0">
                <a:latin typeface="Calibri Light"/>
                <a:cs typeface="Calibri Light"/>
              </a:rPr>
              <a:t>Lab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766" y="1279652"/>
            <a:ext cx="957834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spc="-40" dirty="0">
                <a:solidFill>
                  <a:srgbClr val="ED7D31"/>
                </a:solidFill>
                <a:latin typeface="Calibri"/>
                <a:cs typeface="Calibri"/>
              </a:rPr>
              <a:t>Training</a:t>
            </a:r>
            <a:r>
              <a:rPr sz="6600" b="0" spc="-2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6600" b="0" dirty="0">
                <a:solidFill>
                  <a:srgbClr val="ED7D31"/>
                </a:solidFill>
                <a:latin typeface="Calibri"/>
                <a:cs typeface="Calibri"/>
              </a:rPr>
              <a:t>a</a:t>
            </a:r>
            <a:r>
              <a:rPr sz="6600" b="0" spc="-21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6600" b="0" spc="-10" dirty="0">
                <a:solidFill>
                  <a:srgbClr val="ED7D31"/>
                </a:solidFill>
                <a:latin typeface="Calibri"/>
                <a:cs typeface="Calibri"/>
              </a:rPr>
              <a:t>Regression</a:t>
            </a:r>
            <a:r>
              <a:rPr sz="6600" b="0" spc="-21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6600" b="0" spc="-10" dirty="0">
                <a:solidFill>
                  <a:srgbClr val="ED7D31"/>
                </a:solidFill>
                <a:latin typeface="Calibri"/>
                <a:cs typeface="Calibri"/>
              </a:rPr>
              <a:t>Model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92772" y="2360879"/>
            <a:ext cx="4406900" cy="11550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20" dirty="0">
                <a:latin typeface="Calibri"/>
                <a:cs typeface="Calibri"/>
              </a:rPr>
              <a:t>with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4000" dirty="0">
                <a:latin typeface="Calibri"/>
                <a:cs typeface="Calibri"/>
              </a:rPr>
              <a:t>Azure</a:t>
            </a:r>
            <a:r>
              <a:rPr sz="4000" spc="-17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Automated</a:t>
            </a:r>
            <a:r>
              <a:rPr sz="4000" spc="-170" dirty="0">
                <a:latin typeface="Calibri"/>
                <a:cs typeface="Calibri"/>
              </a:rPr>
              <a:t> </a:t>
            </a:r>
            <a:r>
              <a:rPr sz="4000" spc="-25" dirty="0">
                <a:latin typeface="Calibri"/>
                <a:cs typeface="Calibri"/>
              </a:rPr>
              <a:t>ML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000" y="1617028"/>
            <a:ext cx="4585335" cy="3515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640"/>
              </a:lnSpc>
              <a:spcBef>
                <a:spcPts val="100"/>
              </a:spcBef>
            </a:pPr>
            <a:r>
              <a:rPr sz="4900" b="0" dirty="0">
                <a:solidFill>
                  <a:srgbClr val="FFFFFF"/>
                </a:solidFill>
                <a:latin typeface="Calibri Light"/>
                <a:cs typeface="Calibri Light"/>
              </a:rPr>
              <a:t>No-</a:t>
            </a:r>
            <a:r>
              <a:rPr sz="4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code</a:t>
            </a:r>
            <a:endParaRPr sz="4900" dirty="0">
              <a:latin typeface="Calibri Light"/>
              <a:cs typeface="Calibri Light"/>
            </a:endParaRPr>
          </a:p>
          <a:p>
            <a:pPr marL="12700" marR="5080">
              <a:lnSpc>
                <a:spcPts val="5400"/>
              </a:lnSpc>
              <a:spcBef>
                <a:spcPts val="340"/>
              </a:spcBef>
            </a:pPr>
            <a:r>
              <a:rPr sz="4900" b="0" dirty="0">
                <a:solidFill>
                  <a:srgbClr val="FFFFFF"/>
                </a:solidFill>
                <a:latin typeface="Calibri Light"/>
                <a:cs typeface="Calibri Light"/>
              </a:rPr>
              <a:t>Machine</a:t>
            </a:r>
            <a:r>
              <a:rPr sz="4900" b="0" spc="1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Learning </a:t>
            </a:r>
            <a:r>
              <a:rPr sz="4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with</a:t>
            </a:r>
            <a:endParaRPr sz="4900" dirty="0">
              <a:latin typeface="Calibri Light"/>
              <a:cs typeface="Calibri Light"/>
            </a:endParaRPr>
          </a:p>
          <a:p>
            <a:pPr marL="12700" marR="384175">
              <a:lnSpc>
                <a:spcPts val="5400"/>
              </a:lnSpc>
            </a:pPr>
            <a:r>
              <a:rPr sz="4900" b="0" dirty="0">
                <a:solidFill>
                  <a:srgbClr val="FFFFFF"/>
                </a:solidFill>
                <a:latin typeface="Calibri Light"/>
                <a:cs typeface="Calibri Light"/>
              </a:rPr>
              <a:t>Azure</a:t>
            </a:r>
            <a:r>
              <a:rPr sz="4900" b="0" spc="5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900" b="0" spc="60" dirty="0">
                <a:solidFill>
                  <a:srgbClr val="FFFFFF"/>
                </a:solidFill>
                <a:latin typeface="Calibri Light"/>
                <a:cs typeface="Calibri Light"/>
              </a:rPr>
              <a:t>ML </a:t>
            </a:r>
            <a:r>
              <a:rPr sz="4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Studio </a:t>
            </a:r>
            <a:r>
              <a:rPr sz="4900" b="0" dirty="0">
                <a:solidFill>
                  <a:srgbClr val="FFFFFF"/>
                </a:solidFill>
                <a:latin typeface="Calibri Light"/>
                <a:cs typeface="Calibri Light"/>
              </a:rPr>
              <a:t>#2</a:t>
            </a:r>
            <a:r>
              <a:rPr sz="4900" b="0" spc="9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Designer</a:t>
            </a:r>
            <a:endParaRPr sz="4900" dirty="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2367915" cy="6858000"/>
            <a:chOff x="-1" y="1"/>
            <a:chExt cx="2367915" cy="6858000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607060" cy="3234055"/>
            </a:xfrm>
            <a:custGeom>
              <a:avLst/>
              <a:gdLst/>
              <a:ahLst/>
              <a:cxnLst/>
              <a:rect l="l" t="t" r="r" b="b"/>
              <a:pathLst>
                <a:path w="607060" h="3234055">
                  <a:moveTo>
                    <a:pt x="606971" y="0"/>
                  </a:moveTo>
                  <a:lnTo>
                    <a:pt x="0" y="0"/>
                  </a:lnTo>
                  <a:lnTo>
                    <a:pt x="0" y="3233983"/>
                  </a:lnTo>
                  <a:lnTo>
                    <a:pt x="606971" y="3233983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8720" y="73151"/>
              <a:ext cx="1179195" cy="233045"/>
            </a:xfrm>
            <a:custGeom>
              <a:avLst/>
              <a:gdLst/>
              <a:ahLst/>
              <a:cxnLst/>
              <a:rect l="l" t="t" r="r" b="b"/>
              <a:pathLst>
                <a:path w="1179195" h="233045">
                  <a:moveTo>
                    <a:pt x="54356" y="203352"/>
                  </a:moveTo>
                  <a:lnTo>
                    <a:pt x="52222" y="191833"/>
                  </a:lnTo>
                  <a:lnTo>
                    <a:pt x="46405" y="182410"/>
                  </a:lnTo>
                  <a:lnTo>
                    <a:pt x="37757" y="176072"/>
                  </a:lnTo>
                  <a:lnTo>
                    <a:pt x="27178" y="173748"/>
                  </a:lnTo>
                  <a:lnTo>
                    <a:pt x="16598" y="176072"/>
                  </a:lnTo>
                  <a:lnTo>
                    <a:pt x="7950" y="182410"/>
                  </a:lnTo>
                  <a:lnTo>
                    <a:pt x="2133" y="191833"/>
                  </a:lnTo>
                  <a:lnTo>
                    <a:pt x="0" y="203352"/>
                  </a:lnTo>
                  <a:lnTo>
                    <a:pt x="2133" y="214884"/>
                  </a:lnTo>
                  <a:lnTo>
                    <a:pt x="7950" y="224294"/>
                  </a:lnTo>
                  <a:lnTo>
                    <a:pt x="16598" y="230644"/>
                  </a:lnTo>
                  <a:lnTo>
                    <a:pt x="27178" y="232968"/>
                  </a:lnTo>
                  <a:lnTo>
                    <a:pt x="37757" y="230644"/>
                  </a:lnTo>
                  <a:lnTo>
                    <a:pt x="46405" y="224294"/>
                  </a:lnTo>
                  <a:lnTo>
                    <a:pt x="52222" y="214884"/>
                  </a:lnTo>
                  <a:lnTo>
                    <a:pt x="54356" y="203352"/>
                  </a:lnTo>
                  <a:close/>
                </a:path>
                <a:path w="1179195" h="233045">
                  <a:moveTo>
                    <a:pt x="54356" y="29616"/>
                  </a:moveTo>
                  <a:lnTo>
                    <a:pt x="52222" y="18097"/>
                  </a:lnTo>
                  <a:lnTo>
                    <a:pt x="46405" y="8674"/>
                  </a:lnTo>
                  <a:lnTo>
                    <a:pt x="37757" y="2336"/>
                  </a:lnTo>
                  <a:lnTo>
                    <a:pt x="27178" y="0"/>
                  </a:lnTo>
                  <a:lnTo>
                    <a:pt x="16598" y="2336"/>
                  </a:lnTo>
                  <a:lnTo>
                    <a:pt x="7950" y="8674"/>
                  </a:lnTo>
                  <a:lnTo>
                    <a:pt x="2133" y="18097"/>
                  </a:lnTo>
                  <a:lnTo>
                    <a:pt x="0" y="29616"/>
                  </a:lnTo>
                  <a:lnTo>
                    <a:pt x="2133" y="41148"/>
                  </a:lnTo>
                  <a:lnTo>
                    <a:pt x="7950" y="50558"/>
                  </a:lnTo>
                  <a:lnTo>
                    <a:pt x="16598" y="56908"/>
                  </a:lnTo>
                  <a:lnTo>
                    <a:pt x="27178" y="59232"/>
                  </a:lnTo>
                  <a:lnTo>
                    <a:pt x="37757" y="56908"/>
                  </a:lnTo>
                  <a:lnTo>
                    <a:pt x="46405" y="50558"/>
                  </a:lnTo>
                  <a:lnTo>
                    <a:pt x="52222" y="41148"/>
                  </a:lnTo>
                  <a:lnTo>
                    <a:pt x="54356" y="29616"/>
                  </a:lnTo>
                  <a:close/>
                </a:path>
                <a:path w="1179195" h="233045">
                  <a:moveTo>
                    <a:pt x="179311" y="203352"/>
                  </a:moveTo>
                  <a:lnTo>
                    <a:pt x="177177" y="191833"/>
                  </a:lnTo>
                  <a:lnTo>
                    <a:pt x="171348" y="182410"/>
                  </a:lnTo>
                  <a:lnTo>
                    <a:pt x="162712" y="176072"/>
                  </a:lnTo>
                  <a:lnTo>
                    <a:pt x="152133" y="173748"/>
                  </a:lnTo>
                  <a:lnTo>
                    <a:pt x="141554" y="176072"/>
                  </a:lnTo>
                  <a:lnTo>
                    <a:pt x="132905" y="182410"/>
                  </a:lnTo>
                  <a:lnTo>
                    <a:pt x="127088" y="191833"/>
                  </a:lnTo>
                  <a:lnTo>
                    <a:pt x="124955" y="203352"/>
                  </a:lnTo>
                  <a:lnTo>
                    <a:pt x="127088" y="214884"/>
                  </a:lnTo>
                  <a:lnTo>
                    <a:pt x="132905" y="224294"/>
                  </a:lnTo>
                  <a:lnTo>
                    <a:pt x="141554" y="230644"/>
                  </a:lnTo>
                  <a:lnTo>
                    <a:pt x="152133" y="232968"/>
                  </a:lnTo>
                  <a:lnTo>
                    <a:pt x="162712" y="230644"/>
                  </a:lnTo>
                  <a:lnTo>
                    <a:pt x="171348" y="224294"/>
                  </a:lnTo>
                  <a:lnTo>
                    <a:pt x="177177" y="214884"/>
                  </a:lnTo>
                  <a:lnTo>
                    <a:pt x="179311" y="203352"/>
                  </a:lnTo>
                  <a:close/>
                </a:path>
                <a:path w="1179195" h="233045">
                  <a:moveTo>
                    <a:pt x="179311" y="29616"/>
                  </a:moveTo>
                  <a:lnTo>
                    <a:pt x="177177" y="18097"/>
                  </a:lnTo>
                  <a:lnTo>
                    <a:pt x="171348" y="8674"/>
                  </a:lnTo>
                  <a:lnTo>
                    <a:pt x="162712" y="2336"/>
                  </a:lnTo>
                  <a:lnTo>
                    <a:pt x="152133" y="0"/>
                  </a:lnTo>
                  <a:lnTo>
                    <a:pt x="141554" y="2336"/>
                  </a:lnTo>
                  <a:lnTo>
                    <a:pt x="132905" y="8674"/>
                  </a:lnTo>
                  <a:lnTo>
                    <a:pt x="127088" y="18097"/>
                  </a:lnTo>
                  <a:lnTo>
                    <a:pt x="124955" y="29616"/>
                  </a:lnTo>
                  <a:lnTo>
                    <a:pt x="127088" y="41148"/>
                  </a:lnTo>
                  <a:lnTo>
                    <a:pt x="132905" y="50558"/>
                  </a:lnTo>
                  <a:lnTo>
                    <a:pt x="141554" y="56908"/>
                  </a:lnTo>
                  <a:lnTo>
                    <a:pt x="152133" y="59232"/>
                  </a:lnTo>
                  <a:lnTo>
                    <a:pt x="162712" y="56908"/>
                  </a:lnTo>
                  <a:lnTo>
                    <a:pt x="171348" y="50558"/>
                  </a:lnTo>
                  <a:lnTo>
                    <a:pt x="177177" y="41148"/>
                  </a:lnTo>
                  <a:lnTo>
                    <a:pt x="179311" y="29616"/>
                  </a:lnTo>
                  <a:close/>
                </a:path>
                <a:path w="1179195" h="233045">
                  <a:moveTo>
                    <a:pt x="304279" y="203352"/>
                  </a:moveTo>
                  <a:lnTo>
                    <a:pt x="302133" y="191833"/>
                  </a:lnTo>
                  <a:lnTo>
                    <a:pt x="296316" y="182410"/>
                  </a:lnTo>
                  <a:lnTo>
                    <a:pt x="287667" y="176072"/>
                  </a:lnTo>
                  <a:lnTo>
                    <a:pt x="277088" y="173748"/>
                  </a:lnTo>
                  <a:lnTo>
                    <a:pt x="266509" y="176072"/>
                  </a:lnTo>
                  <a:lnTo>
                    <a:pt x="257860" y="182410"/>
                  </a:lnTo>
                  <a:lnTo>
                    <a:pt x="252044" y="191833"/>
                  </a:lnTo>
                  <a:lnTo>
                    <a:pt x="249910" y="203352"/>
                  </a:lnTo>
                  <a:lnTo>
                    <a:pt x="252044" y="214884"/>
                  </a:lnTo>
                  <a:lnTo>
                    <a:pt x="257860" y="224294"/>
                  </a:lnTo>
                  <a:lnTo>
                    <a:pt x="266509" y="230644"/>
                  </a:lnTo>
                  <a:lnTo>
                    <a:pt x="277088" y="232968"/>
                  </a:lnTo>
                  <a:lnTo>
                    <a:pt x="287667" y="230644"/>
                  </a:lnTo>
                  <a:lnTo>
                    <a:pt x="296316" y="224294"/>
                  </a:lnTo>
                  <a:lnTo>
                    <a:pt x="302133" y="214884"/>
                  </a:lnTo>
                  <a:lnTo>
                    <a:pt x="304279" y="203352"/>
                  </a:lnTo>
                  <a:close/>
                </a:path>
                <a:path w="1179195" h="233045">
                  <a:moveTo>
                    <a:pt x="304279" y="29616"/>
                  </a:moveTo>
                  <a:lnTo>
                    <a:pt x="302133" y="18097"/>
                  </a:lnTo>
                  <a:lnTo>
                    <a:pt x="296316" y="8674"/>
                  </a:lnTo>
                  <a:lnTo>
                    <a:pt x="287667" y="2336"/>
                  </a:lnTo>
                  <a:lnTo>
                    <a:pt x="277088" y="0"/>
                  </a:lnTo>
                  <a:lnTo>
                    <a:pt x="266509" y="2336"/>
                  </a:lnTo>
                  <a:lnTo>
                    <a:pt x="257860" y="8674"/>
                  </a:lnTo>
                  <a:lnTo>
                    <a:pt x="252044" y="18097"/>
                  </a:lnTo>
                  <a:lnTo>
                    <a:pt x="249910" y="29616"/>
                  </a:lnTo>
                  <a:lnTo>
                    <a:pt x="252044" y="41148"/>
                  </a:lnTo>
                  <a:lnTo>
                    <a:pt x="257860" y="50558"/>
                  </a:lnTo>
                  <a:lnTo>
                    <a:pt x="266509" y="56908"/>
                  </a:lnTo>
                  <a:lnTo>
                    <a:pt x="277088" y="59232"/>
                  </a:lnTo>
                  <a:lnTo>
                    <a:pt x="287667" y="56908"/>
                  </a:lnTo>
                  <a:lnTo>
                    <a:pt x="296316" y="50558"/>
                  </a:lnTo>
                  <a:lnTo>
                    <a:pt x="302133" y="41148"/>
                  </a:lnTo>
                  <a:lnTo>
                    <a:pt x="304279" y="29616"/>
                  </a:lnTo>
                  <a:close/>
                </a:path>
                <a:path w="1179195" h="233045">
                  <a:moveTo>
                    <a:pt x="429234" y="203352"/>
                  </a:moveTo>
                  <a:lnTo>
                    <a:pt x="427088" y="191833"/>
                  </a:lnTo>
                  <a:lnTo>
                    <a:pt x="421271" y="182410"/>
                  </a:lnTo>
                  <a:lnTo>
                    <a:pt x="412623" y="176072"/>
                  </a:lnTo>
                  <a:lnTo>
                    <a:pt x="402043" y="173748"/>
                  </a:lnTo>
                  <a:lnTo>
                    <a:pt x="391464" y="176072"/>
                  </a:lnTo>
                  <a:lnTo>
                    <a:pt x="382816" y="182410"/>
                  </a:lnTo>
                  <a:lnTo>
                    <a:pt x="376999" y="191833"/>
                  </a:lnTo>
                  <a:lnTo>
                    <a:pt x="374865" y="203352"/>
                  </a:lnTo>
                  <a:lnTo>
                    <a:pt x="376999" y="214884"/>
                  </a:lnTo>
                  <a:lnTo>
                    <a:pt x="382816" y="224294"/>
                  </a:lnTo>
                  <a:lnTo>
                    <a:pt x="391464" y="230644"/>
                  </a:lnTo>
                  <a:lnTo>
                    <a:pt x="402043" y="232968"/>
                  </a:lnTo>
                  <a:lnTo>
                    <a:pt x="412623" y="230644"/>
                  </a:lnTo>
                  <a:lnTo>
                    <a:pt x="421271" y="224294"/>
                  </a:lnTo>
                  <a:lnTo>
                    <a:pt x="427088" y="214884"/>
                  </a:lnTo>
                  <a:lnTo>
                    <a:pt x="429234" y="203352"/>
                  </a:lnTo>
                  <a:close/>
                </a:path>
                <a:path w="1179195" h="233045">
                  <a:moveTo>
                    <a:pt x="429234" y="29616"/>
                  </a:moveTo>
                  <a:lnTo>
                    <a:pt x="427088" y="18097"/>
                  </a:lnTo>
                  <a:lnTo>
                    <a:pt x="421271" y="8674"/>
                  </a:lnTo>
                  <a:lnTo>
                    <a:pt x="412623" y="2336"/>
                  </a:lnTo>
                  <a:lnTo>
                    <a:pt x="402043" y="0"/>
                  </a:lnTo>
                  <a:lnTo>
                    <a:pt x="391464" y="2336"/>
                  </a:lnTo>
                  <a:lnTo>
                    <a:pt x="382816" y="8674"/>
                  </a:lnTo>
                  <a:lnTo>
                    <a:pt x="376999" y="18097"/>
                  </a:lnTo>
                  <a:lnTo>
                    <a:pt x="374865" y="29616"/>
                  </a:lnTo>
                  <a:lnTo>
                    <a:pt x="376999" y="41148"/>
                  </a:lnTo>
                  <a:lnTo>
                    <a:pt x="382816" y="50558"/>
                  </a:lnTo>
                  <a:lnTo>
                    <a:pt x="391464" y="56908"/>
                  </a:lnTo>
                  <a:lnTo>
                    <a:pt x="402043" y="59232"/>
                  </a:lnTo>
                  <a:lnTo>
                    <a:pt x="412623" y="56908"/>
                  </a:lnTo>
                  <a:lnTo>
                    <a:pt x="421271" y="50558"/>
                  </a:lnTo>
                  <a:lnTo>
                    <a:pt x="427088" y="41148"/>
                  </a:lnTo>
                  <a:lnTo>
                    <a:pt x="429234" y="29616"/>
                  </a:lnTo>
                  <a:close/>
                </a:path>
                <a:path w="1179195" h="233045">
                  <a:moveTo>
                    <a:pt x="554177" y="203352"/>
                  </a:moveTo>
                  <a:lnTo>
                    <a:pt x="552043" y="191833"/>
                  </a:lnTo>
                  <a:lnTo>
                    <a:pt x="546214" y="182410"/>
                  </a:lnTo>
                  <a:lnTo>
                    <a:pt x="537578" y="176072"/>
                  </a:lnTo>
                  <a:lnTo>
                    <a:pt x="526999" y="173748"/>
                  </a:lnTo>
                  <a:lnTo>
                    <a:pt x="516420" y="176072"/>
                  </a:lnTo>
                  <a:lnTo>
                    <a:pt x="507771" y="182410"/>
                  </a:lnTo>
                  <a:lnTo>
                    <a:pt x="501954" y="191833"/>
                  </a:lnTo>
                  <a:lnTo>
                    <a:pt x="499821" y="203352"/>
                  </a:lnTo>
                  <a:lnTo>
                    <a:pt x="501954" y="214884"/>
                  </a:lnTo>
                  <a:lnTo>
                    <a:pt x="507771" y="224294"/>
                  </a:lnTo>
                  <a:lnTo>
                    <a:pt x="516420" y="230644"/>
                  </a:lnTo>
                  <a:lnTo>
                    <a:pt x="526999" y="232968"/>
                  </a:lnTo>
                  <a:lnTo>
                    <a:pt x="537578" y="230644"/>
                  </a:lnTo>
                  <a:lnTo>
                    <a:pt x="546214" y="224294"/>
                  </a:lnTo>
                  <a:lnTo>
                    <a:pt x="552043" y="214884"/>
                  </a:lnTo>
                  <a:lnTo>
                    <a:pt x="554177" y="203352"/>
                  </a:lnTo>
                  <a:close/>
                </a:path>
                <a:path w="1179195" h="233045">
                  <a:moveTo>
                    <a:pt x="554177" y="29616"/>
                  </a:moveTo>
                  <a:lnTo>
                    <a:pt x="552043" y="18097"/>
                  </a:lnTo>
                  <a:lnTo>
                    <a:pt x="546214" y="8674"/>
                  </a:lnTo>
                  <a:lnTo>
                    <a:pt x="537578" y="2336"/>
                  </a:lnTo>
                  <a:lnTo>
                    <a:pt x="526999" y="0"/>
                  </a:lnTo>
                  <a:lnTo>
                    <a:pt x="516420" y="2336"/>
                  </a:lnTo>
                  <a:lnTo>
                    <a:pt x="507771" y="8674"/>
                  </a:lnTo>
                  <a:lnTo>
                    <a:pt x="501954" y="18097"/>
                  </a:lnTo>
                  <a:lnTo>
                    <a:pt x="499821" y="29616"/>
                  </a:lnTo>
                  <a:lnTo>
                    <a:pt x="501954" y="41148"/>
                  </a:lnTo>
                  <a:lnTo>
                    <a:pt x="507771" y="50558"/>
                  </a:lnTo>
                  <a:lnTo>
                    <a:pt x="516420" y="56908"/>
                  </a:lnTo>
                  <a:lnTo>
                    <a:pt x="526999" y="59232"/>
                  </a:lnTo>
                  <a:lnTo>
                    <a:pt x="537578" y="56908"/>
                  </a:lnTo>
                  <a:lnTo>
                    <a:pt x="546214" y="50558"/>
                  </a:lnTo>
                  <a:lnTo>
                    <a:pt x="552043" y="41148"/>
                  </a:lnTo>
                  <a:lnTo>
                    <a:pt x="554177" y="29616"/>
                  </a:lnTo>
                  <a:close/>
                </a:path>
                <a:path w="1179195" h="233045">
                  <a:moveTo>
                    <a:pt x="679145" y="203352"/>
                  </a:moveTo>
                  <a:lnTo>
                    <a:pt x="676998" y="191833"/>
                  </a:lnTo>
                  <a:lnTo>
                    <a:pt x="671182" y="182410"/>
                  </a:lnTo>
                  <a:lnTo>
                    <a:pt x="662533" y="176072"/>
                  </a:lnTo>
                  <a:lnTo>
                    <a:pt x="651954" y="173748"/>
                  </a:lnTo>
                  <a:lnTo>
                    <a:pt x="641375" y="176072"/>
                  </a:lnTo>
                  <a:lnTo>
                    <a:pt x="632726" y="182410"/>
                  </a:lnTo>
                  <a:lnTo>
                    <a:pt x="626910" y="191833"/>
                  </a:lnTo>
                  <a:lnTo>
                    <a:pt x="624776" y="203352"/>
                  </a:lnTo>
                  <a:lnTo>
                    <a:pt x="626910" y="214884"/>
                  </a:lnTo>
                  <a:lnTo>
                    <a:pt x="632726" y="224294"/>
                  </a:lnTo>
                  <a:lnTo>
                    <a:pt x="641375" y="230644"/>
                  </a:lnTo>
                  <a:lnTo>
                    <a:pt x="651954" y="232968"/>
                  </a:lnTo>
                  <a:lnTo>
                    <a:pt x="662533" y="230644"/>
                  </a:lnTo>
                  <a:lnTo>
                    <a:pt x="671182" y="224294"/>
                  </a:lnTo>
                  <a:lnTo>
                    <a:pt x="676998" y="214884"/>
                  </a:lnTo>
                  <a:lnTo>
                    <a:pt x="679145" y="203352"/>
                  </a:lnTo>
                  <a:close/>
                </a:path>
                <a:path w="1179195" h="233045">
                  <a:moveTo>
                    <a:pt x="679145" y="29616"/>
                  </a:moveTo>
                  <a:lnTo>
                    <a:pt x="676998" y="18097"/>
                  </a:lnTo>
                  <a:lnTo>
                    <a:pt x="671182" y="8674"/>
                  </a:lnTo>
                  <a:lnTo>
                    <a:pt x="662533" y="2336"/>
                  </a:lnTo>
                  <a:lnTo>
                    <a:pt x="651954" y="0"/>
                  </a:lnTo>
                  <a:lnTo>
                    <a:pt x="641375" y="2336"/>
                  </a:lnTo>
                  <a:lnTo>
                    <a:pt x="632726" y="8674"/>
                  </a:lnTo>
                  <a:lnTo>
                    <a:pt x="626910" y="18097"/>
                  </a:lnTo>
                  <a:lnTo>
                    <a:pt x="624776" y="29616"/>
                  </a:lnTo>
                  <a:lnTo>
                    <a:pt x="626910" y="41148"/>
                  </a:lnTo>
                  <a:lnTo>
                    <a:pt x="632726" y="50558"/>
                  </a:lnTo>
                  <a:lnTo>
                    <a:pt x="641375" y="56908"/>
                  </a:lnTo>
                  <a:lnTo>
                    <a:pt x="651954" y="59232"/>
                  </a:lnTo>
                  <a:lnTo>
                    <a:pt x="662533" y="56908"/>
                  </a:lnTo>
                  <a:lnTo>
                    <a:pt x="671182" y="50558"/>
                  </a:lnTo>
                  <a:lnTo>
                    <a:pt x="676998" y="41148"/>
                  </a:lnTo>
                  <a:lnTo>
                    <a:pt x="679145" y="29616"/>
                  </a:lnTo>
                  <a:close/>
                </a:path>
                <a:path w="1179195" h="233045">
                  <a:moveTo>
                    <a:pt x="804100" y="203352"/>
                  </a:moveTo>
                  <a:lnTo>
                    <a:pt x="801954" y="191833"/>
                  </a:lnTo>
                  <a:lnTo>
                    <a:pt x="796137" y="182410"/>
                  </a:lnTo>
                  <a:lnTo>
                    <a:pt x="787488" y="176072"/>
                  </a:lnTo>
                  <a:lnTo>
                    <a:pt x="776909" y="173748"/>
                  </a:lnTo>
                  <a:lnTo>
                    <a:pt x="766330" y="176072"/>
                  </a:lnTo>
                  <a:lnTo>
                    <a:pt x="757682" y="182410"/>
                  </a:lnTo>
                  <a:lnTo>
                    <a:pt x="751865" y="191833"/>
                  </a:lnTo>
                  <a:lnTo>
                    <a:pt x="749731" y="203352"/>
                  </a:lnTo>
                  <a:lnTo>
                    <a:pt x="751865" y="214884"/>
                  </a:lnTo>
                  <a:lnTo>
                    <a:pt x="757682" y="224294"/>
                  </a:lnTo>
                  <a:lnTo>
                    <a:pt x="766330" y="230644"/>
                  </a:lnTo>
                  <a:lnTo>
                    <a:pt x="776909" y="232968"/>
                  </a:lnTo>
                  <a:lnTo>
                    <a:pt x="787488" y="230644"/>
                  </a:lnTo>
                  <a:lnTo>
                    <a:pt x="796137" y="224294"/>
                  </a:lnTo>
                  <a:lnTo>
                    <a:pt x="801954" y="214884"/>
                  </a:lnTo>
                  <a:lnTo>
                    <a:pt x="804100" y="203352"/>
                  </a:lnTo>
                  <a:close/>
                </a:path>
                <a:path w="1179195" h="233045">
                  <a:moveTo>
                    <a:pt x="804100" y="29616"/>
                  </a:moveTo>
                  <a:lnTo>
                    <a:pt x="801954" y="18097"/>
                  </a:lnTo>
                  <a:lnTo>
                    <a:pt x="796137" y="8674"/>
                  </a:lnTo>
                  <a:lnTo>
                    <a:pt x="787488" y="2336"/>
                  </a:lnTo>
                  <a:lnTo>
                    <a:pt x="776909" y="0"/>
                  </a:lnTo>
                  <a:lnTo>
                    <a:pt x="766330" y="2336"/>
                  </a:lnTo>
                  <a:lnTo>
                    <a:pt x="757682" y="8674"/>
                  </a:lnTo>
                  <a:lnTo>
                    <a:pt x="751865" y="18097"/>
                  </a:lnTo>
                  <a:lnTo>
                    <a:pt x="749731" y="29616"/>
                  </a:lnTo>
                  <a:lnTo>
                    <a:pt x="751865" y="41148"/>
                  </a:lnTo>
                  <a:lnTo>
                    <a:pt x="757682" y="50558"/>
                  </a:lnTo>
                  <a:lnTo>
                    <a:pt x="766330" y="56908"/>
                  </a:lnTo>
                  <a:lnTo>
                    <a:pt x="776909" y="59232"/>
                  </a:lnTo>
                  <a:lnTo>
                    <a:pt x="787488" y="56908"/>
                  </a:lnTo>
                  <a:lnTo>
                    <a:pt x="796137" y="50558"/>
                  </a:lnTo>
                  <a:lnTo>
                    <a:pt x="801954" y="41148"/>
                  </a:lnTo>
                  <a:lnTo>
                    <a:pt x="804100" y="29616"/>
                  </a:lnTo>
                  <a:close/>
                </a:path>
                <a:path w="1179195" h="233045">
                  <a:moveTo>
                    <a:pt x="929055" y="203352"/>
                  </a:moveTo>
                  <a:lnTo>
                    <a:pt x="926909" y="191833"/>
                  </a:lnTo>
                  <a:lnTo>
                    <a:pt x="921092" y="182410"/>
                  </a:lnTo>
                  <a:lnTo>
                    <a:pt x="912444" y="176072"/>
                  </a:lnTo>
                  <a:lnTo>
                    <a:pt x="901865" y="173748"/>
                  </a:lnTo>
                  <a:lnTo>
                    <a:pt x="891286" y="176072"/>
                  </a:lnTo>
                  <a:lnTo>
                    <a:pt x="882650" y="182410"/>
                  </a:lnTo>
                  <a:lnTo>
                    <a:pt x="876820" y="191833"/>
                  </a:lnTo>
                  <a:lnTo>
                    <a:pt x="874687" y="203352"/>
                  </a:lnTo>
                  <a:lnTo>
                    <a:pt x="876820" y="214884"/>
                  </a:lnTo>
                  <a:lnTo>
                    <a:pt x="882650" y="224294"/>
                  </a:lnTo>
                  <a:lnTo>
                    <a:pt x="891286" y="230644"/>
                  </a:lnTo>
                  <a:lnTo>
                    <a:pt x="901865" y="232968"/>
                  </a:lnTo>
                  <a:lnTo>
                    <a:pt x="912444" y="230644"/>
                  </a:lnTo>
                  <a:lnTo>
                    <a:pt x="921092" y="224294"/>
                  </a:lnTo>
                  <a:lnTo>
                    <a:pt x="926909" y="214884"/>
                  </a:lnTo>
                  <a:lnTo>
                    <a:pt x="929055" y="203352"/>
                  </a:lnTo>
                  <a:close/>
                </a:path>
                <a:path w="1179195" h="233045">
                  <a:moveTo>
                    <a:pt x="929055" y="29616"/>
                  </a:moveTo>
                  <a:lnTo>
                    <a:pt x="926909" y="18097"/>
                  </a:lnTo>
                  <a:lnTo>
                    <a:pt x="921092" y="8674"/>
                  </a:lnTo>
                  <a:lnTo>
                    <a:pt x="912444" y="2336"/>
                  </a:lnTo>
                  <a:lnTo>
                    <a:pt x="901865" y="0"/>
                  </a:lnTo>
                  <a:lnTo>
                    <a:pt x="891286" y="2336"/>
                  </a:lnTo>
                  <a:lnTo>
                    <a:pt x="882650" y="8674"/>
                  </a:lnTo>
                  <a:lnTo>
                    <a:pt x="876820" y="18097"/>
                  </a:lnTo>
                  <a:lnTo>
                    <a:pt x="874687" y="29616"/>
                  </a:lnTo>
                  <a:lnTo>
                    <a:pt x="876820" y="41148"/>
                  </a:lnTo>
                  <a:lnTo>
                    <a:pt x="882650" y="50558"/>
                  </a:lnTo>
                  <a:lnTo>
                    <a:pt x="891286" y="56908"/>
                  </a:lnTo>
                  <a:lnTo>
                    <a:pt x="901865" y="59232"/>
                  </a:lnTo>
                  <a:lnTo>
                    <a:pt x="912444" y="56908"/>
                  </a:lnTo>
                  <a:lnTo>
                    <a:pt x="921092" y="50558"/>
                  </a:lnTo>
                  <a:lnTo>
                    <a:pt x="926909" y="41148"/>
                  </a:lnTo>
                  <a:lnTo>
                    <a:pt x="929055" y="29616"/>
                  </a:lnTo>
                  <a:close/>
                </a:path>
                <a:path w="1179195" h="233045">
                  <a:moveTo>
                    <a:pt x="1054011" y="203352"/>
                  </a:moveTo>
                  <a:lnTo>
                    <a:pt x="1051864" y="191833"/>
                  </a:lnTo>
                  <a:lnTo>
                    <a:pt x="1046048" y="182410"/>
                  </a:lnTo>
                  <a:lnTo>
                    <a:pt x="1037399" y="176072"/>
                  </a:lnTo>
                  <a:lnTo>
                    <a:pt x="1026820" y="173748"/>
                  </a:lnTo>
                  <a:lnTo>
                    <a:pt x="1016241" y="176072"/>
                  </a:lnTo>
                  <a:lnTo>
                    <a:pt x="1007592" y="182410"/>
                  </a:lnTo>
                  <a:lnTo>
                    <a:pt x="1001776" y="191833"/>
                  </a:lnTo>
                  <a:lnTo>
                    <a:pt x="999642" y="203352"/>
                  </a:lnTo>
                  <a:lnTo>
                    <a:pt x="1001776" y="214884"/>
                  </a:lnTo>
                  <a:lnTo>
                    <a:pt x="1007592" y="224294"/>
                  </a:lnTo>
                  <a:lnTo>
                    <a:pt x="1016241" y="230644"/>
                  </a:lnTo>
                  <a:lnTo>
                    <a:pt x="1026820" y="232968"/>
                  </a:lnTo>
                  <a:lnTo>
                    <a:pt x="1037399" y="230644"/>
                  </a:lnTo>
                  <a:lnTo>
                    <a:pt x="1046048" y="224294"/>
                  </a:lnTo>
                  <a:lnTo>
                    <a:pt x="1051864" y="214884"/>
                  </a:lnTo>
                  <a:lnTo>
                    <a:pt x="1054011" y="203352"/>
                  </a:lnTo>
                  <a:close/>
                </a:path>
                <a:path w="1179195" h="233045">
                  <a:moveTo>
                    <a:pt x="1054011" y="29616"/>
                  </a:moveTo>
                  <a:lnTo>
                    <a:pt x="1051864" y="18097"/>
                  </a:lnTo>
                  <a:lnTo>
                    <a:pt x="1046048" y="8674"/>
                  </a:lnTo>
                  <a:lnTo>
                    <a:pt x="1037399" y="2336"/>
                  </a:lnTo>
                  <a:lnTo>
                    <a:pt x="1026820" y="0"/>
                  </a:lnTo>
                  <a:lnTo>
                    <a:pt x="1016241" y="2336"/>
                  </a:lnTo>
                  <a:lnTo>
                    <a:pt x="1007592" y="8674"/>
                  </a:lnTo>
                  <a:lnTo>
                    <a:pt x="1001776" y="18097"/>
                  </a:lnTo>
                  <a:lnTo>
                    <a:pt x="999642" y="29616"/>
                  </a:lnTo>
                  <a:lnTo>
                    <a:pt x="1001776" y="41148"/>
                  </a:lnTo>
                  <a:lnTo>
                    <a:pt x="1007592" y="50558"/>
                  </a:lnTo>
                  <a:lnTo>
                    <a:pt x="1016241" y="56908"/>
                  </a:lnTo>
                  <a:lnTo>
                    <a:pt x="1026820" y="59232"/>
                  </a:lnTo>
                  <a:lnTo>
                    <a:pt x="1037399" y="56908"/>
                  </a:lnTo>
                  <a:lnTo>
                    <a:pt x="1046048" y="50558"/>
                  </a:lnTo>
                  <a:lnTo>
                    <a:pt x="1051864" y="41148"/>
                  </a:lnTo>
                  <a:lnTo>
                    <a:pt x="1054011" y="29616"/>
                  </a:lnTo>
                  <a:close/>
                </a:path>
                <a:path w="1179195" h="233045">
                  <a:moveTo>
                    <a:pt x="1178966" y="203352"/>
                  </a:moveTo>
                  <a:lnTo>
                    <a:pt x="1176820" y="191833"/>
                  </a:lnTo>
                  <a:lnTo>
                    <a:pt x="1171003" y="182410"/>
                  </a:lnTo>
                  <a:lnTo>
                    <a:pt x="1162354" y="176072"/>
                  </a:lnTo>
                  <a:lnTo>
                    <a:pt x="1151775" y="173748"/>
                  </a:lnTo>
                  <a:lnTo>
                    <a:pt x="1141196" y="176072"/>
                  </a:lnTo>
                  <a:lnTo>
                    <a:pt x="1132547" y="182410"/>
                  </a:lnTo>
                  <a:lnTo>
                    <a:pt x="1126731" y="191833"/>
                  </a:lnTo>
                  <a:lnTo>
                    <a:pt x="1124597" y="203352"/>
                  </a:lnTo>
                  <a:lnTo>
                    <a:pt x="1126731" y="214884"/>
                  </a:lnTo>
                  <a:lnTo>
                    <a:pt x="1132547" y="224294"/>
                  </a:lnTo>
                  <a:lnTo>
                    <a:pt x="1141196" y="230644"/>
                  </a:lnTo>
                  <a:lnTo>
                    <a:pt x="1151775" y="232968"/>
                  </a:lnTo>
                  <a:lnTo>
                    <a:pt x="1162354" y="230644"/>
                  </a:lnTo>
                  <a:lnTo>
                    <a:pt x="1171003" y="224294"/>
                  </a:lnTo>
                  <a:lnTo>
                    <a:pt x="1176820" y="214884"/>
                  </a:lnTo>
                  <a:lnTo>
                    <a:pt x="1178966" y="203352"/>
                  </a:lnTo>
                  <a:close/>
                </a:path>
                <a:path w="1179195" h="233045">
                  <a:moveTo>
                    <a:pt x="1178966" y="29616"/>
                  </a:moveTo>
                  <a:lnTo>
                    <a:pt x="1176820" y="18097"/>
                  </a:lnTo>
                  <a:lnTo>
                    <a:pt x="1171003" y="8674"/>
                  </a:lnTo>
                  <a:lnTo>
                    <a:pt x="1162354" y="2336"/>
                  </a:lnTo>
                  <a:lnTo>
                    <a:pt x="1151775" y="0"/>
                  </a:lnTo>
                  <a:lnTo>
                    <a:pt x="1141196" y="2336"/>
                  </a:lnTo>
                  <a:lnTo>
                    <a:pt x="1132547" y="8674"/>
                  </a:lnTo>
                  <a:lnTo>
                    <a:pt x="1126731" y="18097"/>
                  </a:lnTo>
                  <a:lnTo>
                    <a:pt x="1124597" y="29616"/>
                  </a:lnTo>
                  <a:lnTo>
                    <a:pt x="1126731" y="41148"/>
                  </a:lnTo>
                  <a:lnTo>
                    <a:pt x="1132547" y="50558"/>
                  </a:lnTo>
                  <a:lnTo>
                    <a:pt x="1141196" y="56908"/>
                  </a:lnTo>
                  <a:lnTo>
                    <a:pt x="1151775" y="59232"/>
                  </a:lnTo>
                  <a:lnTo>
                    <a:pt x="1162354" y="56908"/>
                  </a:lnTo>
                  <a:lnTo>
                    <a:pt x="1171003" y="50558"/>
                  </a:lnTo>
                  <a:lnTo>
                    <a:pt x="1176820" y="41148"/>
                  </a:lnTo>
                  <a:lnTo>
                    <a:pt x="1178966" y="29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" y="3233983"/>
              <a:ext cx="607060" cy="3624579"/>
            </a:xfrm>
            <a:custGeom>
              <a:avLst/>
              <a:gdLst/>
              <a:ahLst/>
              <a:cxnLst/>
              <a:rect l="l" t="t" r="r" b="b"/>
              <a:pathLst>
                <a:path w="607060" h="3624579">
                  <a:moveTo>
                    <a:pt x="606971" y="0"/>
                  </a:moveTo>
                  <a:lnTo>
                    <a:pt x="0" y="0"/>
                  </a:lnTo>
                  <a:lnTo>
                    <a:pt x="0" y="3624014"/>
                  </a:lnTo>
                  <a:lnTo>
                    <a:pt x="606971" y="3624014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Azure</a:t>
            </a:r>
            <a:r>
              <a:rPr spc="155" dirty="0"/>
              <a:t> </a:t>
            </a:r>
            <a:r>
              <a:rPr dirty="0"/>
              <a:t>Machine</a:t>
            </a:r>
            <a:r>
              <a:rPr spc="160" dirty="0"/>
              <a:t> </a:t>
            </a:r>
            <a:r>
              <a:rPr dirty="0"/>
              <a:t>Learning</a:t>
            </a:r>
            <a:r>
              <a:rPr spc="155" dirty="0"/>
              <a:t> </a:t>
            </a:r>
            <a:r>
              <a:rPr dirty="0"/>
              <a:t>–</a:t>
            </a:r>
            <a:r>
              <a:rPr spc="160" dirty="0"/>
              <a:t> </a:t>
            </a:r>
            <a:r>
              <a:rPr spc="55" dirty="0"/>
              <a:t>ML</a:t>
            </a:r>
            <a:r>
              <a:rPr spc="145" dirty="0"/>
              <a:t> </a:t>
            </a:r>
            <a:r>
              <a:rPr spc="-10" dirty="0"/>
              <a:t>Designer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600" y="1923288"/>
            <a:ext cx="6568440" cy="47823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383284"/>
            <a:ext cx="9698355" cy="48920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029" marR="5080" indent="-227329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dirty="0">
                <a:latin typeface="Calibri"/>
                <a:cs typeface="Calibri"/>
              </a:rPr>
              <a:t>Azure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ML</a:t>
            </a:r>
            <a:r>
              <a:rPr sz="2400" b="1" spc="-5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designer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provides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drag-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and-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drop</a:t>
            </a:r>
            <a:r>
              <a:rPr sz="2400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visual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canvas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build,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test,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and 	</a:t>
            </a:r>
            <a:r>
              <a:rPr sz="2400" dirty="0">
                <a:latin typeface="Calibri"/>
                <a:cs typeface="Calibri"/>
              </a:rPr>
              <a:t>deploy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models.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10" dirty="0">
                <a:solidFill>
                  <a:srgbClr val="0070C0"/>
                </a:solidFill>
                <a:latin typeface="Calibri"/>
                <a:cs typeface="Calibri"/>
              </a:rPr>
              <a:t>Datasets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10" dirty="0">
                <a:solidFill>
                  <a:srgbClr val="0070C0"/>
                </a:solidFill>
                <a:latin typeface="Calibri"/>
                <a:cs typeface="Calibri"/>
              </a:rPr>
              <a:t>Modules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10" dirty="0">
                <a:solidFill>
                  <a:srgbClr val="0070C0"/>
                </a:solidFill>
                <a:latin typeface="Calibri"/>
                <a:cs typeface="Calibri"/>
              </a:rPr>
              <a:t>Pipelines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Supported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open-</a:t>
            </a:r>
            <a:r>
              <a:rPr sz="2000" b="1" dirty="0">
                <a:latin typeface="Calibri"/>
                <a:cs typeface="Calibri"/>
              </a:rPr>
              <a:t>source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frameworks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10" dirty="0">
                <a:latin typeface="Calibri"/>
                <a:cs typeface="Calibri"/>
              </a:rPr>
              <a:t>MLflow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10" dirty="0">
                <a:latin typeface="Calibri"/>
                <a:cs typeface="Calibri"/>
              </a:rPr>
              <a:t>Kubeflow</a:t>
            </a:r>
            <a:endParaRPr sz="2000">
              <a:latin typeface="Calibri"/>
              <a:cs typeface="Calibri"/>
            </a:endParaRPr>
          </a:p>
          <a:p>
            <a:pPr marL="698500" marR="5973445" lvl="1" indent="-228600">
              <a:lnSpc>
                <a:spcPts val="2210"/>
              </a:lnSpc>
              <a:spcBef>
                <a:spcPts val="425"/>
              </a:spcBef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ONNX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(Open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Neural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 Exchange)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10" dirty="0">
                <a:latin typeface="Calibri"/>
                <a:cs typeface="Calibri"/>
              </a:rPr>
              <a:t>PyTorch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10" dirty="0">
                <a:latin typeface="Calibri"/>
                <a:cs typeface="Calibri"/>
              </a:rPr>
              <a:t>TensorFlow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240665" algn="l"/>
              </a:tabLst>
            </a:pPr>
            <a:r>
              <a:rPr sz="2000" b="1" spc="-10" dirty="0">
                <a:latin typeface="Calibri"/>
                <a:cs typeface="Calibri"/>
              </a:rPr>
              <a:t>Supported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programming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languages</a:t>
            </a:r>
            <a:endParaRPr sz="20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7865" algn="l"/>
              </a:tabLst>
            </a:pPr>
            <a:r>
              <a:rPr sz="2000" dirty="0">
                <a:solidFill>
                  <a:srgbClr val="0070C0"/>
                </a:solidFill>
                <a:latin typeface="Calibri"/>
                <a:cs typeface="Calibri"/>
              </a:rPr>
              <a:t>Python</a:t>
            </a:r>
            <a:r>
              <a:rPr sz="2000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0070C0"/>
                </a:solidFill>
                <a:latin typeface="Calibri"/>
                <a:cs typeface="Calibri"/>
              </a:rPr>
              <a:t>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Azure</a:t>
            </a:r>
            <a:r>
              <a:rPr spc="170" dirty="0"/>
              <a:t> </a:t>
            </a:r>
            <a:r>
              <a:rPr dirty="0"/>
              <a:t>Machine</a:t>
            </a:r>
            <a:r>
              <a:rPr spc="175" dirty="0"/>
              <a:t> </a:t>
            </a:r>
            <a:r>
              <a:rPr dirty="0"/>
              <a:t>Learning</a:t>
            </a:r>
            <a:r>
              <a:rPr spc="170" dirty="0"/>
              <a:t> </a:t>
            </a:r>
            <a:r>
              <a:rPr dirty="0"/>
              <a:t>–</a:t>
            </a:r>
            <a:r>
              <a:rPr spc="170" dirty="0"/>
              <a:t> </a:t>
            </a:r>
            <a:r>
              <a:rPr spc="55" dirty="0"/>
              <a:t>ML</a:t>
            </a:r>
            <a:r>
              <a:rPr spc="165" dirty="0"/>
              <a:t> </a:t>
            </a:r>
            <a:r>
              <a:rPr dirty="0"/>
              <a:t>Designer</a:t>
            </a:r>
            <a:r>
              <a:rPr spc="160" dirty="0"/>
              <a:t> </a:t>
            </a:r>
            <a:r>
              <a:rPr dirty="0"/>
              <a:t>Model</a:t>
            </a:r>
            <a:r>
              <a:rPr spc="175" dirty="0"/>
              <a:t> </a:t>
            </a:r>
            <a:r>
              <a:rPr dirty="0"/>
              <a:t>Training</a:t>
            </a:r>
            <a:r>
              <a:rPr spc="160" dirty="0"/>
              <a:t> </a:t>
            </a:r>
            <a:r>
              <a:rPr spc="-10" dirty="0"/>
              <a:t>Steps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0358" y="1158552"/>
          <a:ext cx="11459208" cy="424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0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1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4815">
                <a:tc>
                  <a:txBody>
                    <a:bodyPr/>
                    <a:lstStyle/>
                    <a:p>
                      <a:pPr marL="5257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Create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Dataset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Create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Pipeline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Evaluate</a:t>
                      </a:r>
                      <a:r>
                        <a:rPr sz="1800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Create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Inference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Pipeline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4184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Deploy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759" y="2133600"/>
            <a:ext cx="2423160" cy="145389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84047" y="2825495"/>
            <a:ext cx="9493885" cy="3276600"/>
            <a:chOff x="384047" y="2825495"/>
            <a:chExt cx="9493885" cy="32766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047" y="4072127"/>
              <a:ext cx="2404872" cy="20299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85523" y="3640176"/>
              <a:ext cx="392430" cy="425450"/>
            </a:xfrm>
            <a:custGeom>
              <a:avLst/>
              <a:gdLst/>
              <a:ahLst/>
              <a:cxnLst/>
              <a:rect l="l" t="t" r="r" b="b"/>
              <a:pathLst>
                <a:path w="392429" h="425450">
                  <a:moveTo>
                    <a:pt x="195917" y="0"/>
                  </a:moveTo>
                  <a:lnTo>
                    <a:pt x="195917" y="106342"/>
                  </a:lnTo>
                  <a:lnTo>
                    <a:pt x="0" y="106342"/>
                  </a:lnTo>
                  <a:lnTo>
                    <a:pt x="0" y="319026"/>
                  </a:lnTo>
                  <a:lnTo>
                    <a:pt x="195917" y="319026"/>
                  </a:lnTo>
                  <a:lnTo>
                    <a:pt x="195917" y="425368"/>
                  </a:lnTo>
                  <a:lnTo>
                    <a:pt x="391835" y="212684"/>
                  </a:lnTo>
                  <a:lnTo>
                    <a:pt x="19591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0464" y="2825495"/>
              <a:ext cx="2084832" cy="20421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73668" y="3640176"/>
              <a:ext cx="392430" cy="425450"/>
            </a:xfrm>
            <a:custGeom>
              <a:avLst/>
              <a:gdLst/>
              <a:ahLst/>
              <a:cxnLst/>
              <a:rect l="l" t="t" r="r" b="b"/>
              <a:pathLst>
                <a:path w="392430" h="425450">
                  <a:moveTo>
                    <a:pt x="195917" y="0"/>
                  </a:moveTo>
                  <a:lnTo>
                    <a:pt x="195917" y="106342"/>
                  </a:lnTo>
                  <a:lnTo>
                    <a:pt x="0" y="106342"/>
                  </a:lnTo>
                  <a:lnTo>
                    <a:pt x="0" y="319026"/>
                  </a:lnTo>
                  <a:lnTo>
                    <a:pt x="195917" y="319026"/>
                  </a:lnTo>
                  <a:lnTo>
                    <a:pt x="195917" y="425368"/>
                  </a:lnTo>
                  <a:lnTo>
                    <a:pt x="391835" y="212684"/>
                  </a:lnTo>
                  <a:lnTo>
                    <a:pt x="19591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45447" y="1824228"/>
            <a:ext cx="1148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Upload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dataset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5447" y="3774948"/>
            <a:ext cx="1303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Feature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85247" y="3044951"/>
            <a:ext cx="432816" cy="43586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966052" y="2500884"/>
            <a:ext cx="1649095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Production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b="1" spc="-10" dirty="0">
                <a:latin typeface="Calibri"/>
                <a:cs typeface="Calibri"/>
              </a:rPr>
              <a:t>(Real-</a:t>
            </a:r>
            <a:r>
              <a:rPr sz="1400" b="1" dirty="0">
                <a:latin typeface="Calibri"/>
                <a:cs typeface="Calibri"/>
              </a:rPr>
              <a:t>time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Inference)</a:t>
            </a:r>
            <a:endParaRPr sz="1400">
              <a:latin typeface="Calibri"/>
              <a:cs typeface="Calibri"/>
            </a:endParaRPr>
          </a:p>
          <a:p>
            <a:pPr marL="542925" marR="5080">
              <a:lnSpc>
                <a:spcPct val="103299"/>
              </a:lnSpc>
              <a:spcBef>
                <a:spcPts val="925"/>
              </a:spcBef>
            </a:pPr>
            <a:r>
              <a:rPr sz="1200" dirty="0">
                <a:latin typeface="Calibri"/>
                <a:cs typeface="Calibri"/>
              </a:rPr>
              <a:t>Azure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Kubernetes </a:t>
            </a:r>
            <a:r>
              <a:rPr sz="1200" dirty="0">
                <a:latin typeface="Calibri"/>
                <a:cs typeface="Calibri"/>
              </a:rPr>
              <a:t>Service</a:t>
            </a:r>
            <a:r>
              <a:rPr sz="1200" spc="-20" dirty="0">
                <a:latin typeface="Calibri"/>
                <a:cs typeface="Calibri"/>
              </a:rPr>
              <a:t> (AKS)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70007" y="4788408"/>
            <a:ext cx="435864" cy="43586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966052" y="4265676"/>
            <a:ext cx="1536700" cy="9290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354965">
              <a:lnSpc>
                <a:spcPct val="101400"/>
              </a:lnSpc>
              <a:spcBef>
                <a:spcPts val="75"/>
              </a:spcBef>
            </a:pPr>
            <a:r>
              <a:rPr sz="1400" b="1" spc="-10" dirty="0">
                <a:latin typeface="Calibri"/>
                <a:cs typeface="Calibri"/>
              </a:rPr>
              <a:t>Development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50" dirty="0">
                <a:latin typeface="Calibri"/>
                <a:cs typeface="Calibri"/>
              </a:rPr>
              <a:t>&amp; </a:t>
            </a:r>
            <a:r>
              <a:rPr sz="1400" b="1" spc="-10" dirty="0">
                <a:latin typeface="Calibri"/>
                <a:cs typeface="Calibri"/>
              </a:rPr>
              <a:t>Testing</a:t>
            </a:r>
            <a:endParaRPr sz="1400">
              <a:latin typeface="Calibri"/>
              <a:cs typeface="Calibri"/>
            </a:endParaRPr>
          </a:p>
          <a:p>
            <a:pPr marL="563880" marR="5080" indent="-34925">
              <a:lnSpc>
                <a:spcPct val="103299"/>
              </a:lnSpc>
              <a:spcBef>
                <a:spcPts val="750"/>
              </a:spcBef>
            </a:pPr>
            <a:r>
              <a:rPr sz="1200" dirty="0">
                <a:latin typeface="Calibri"/>
                <a:cs typeface="Calibri"/>
              </a:rPr>
              <a:t>Azure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Container Instance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(ACI)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29617" y="1900428"/>
            <a:ext cx="1662430" cy="8883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b="1" spc="-10" dirty="0">
                <a:latin typeface="Calibri"/>
                <a:cs typeface="Calibri"/>
              </a:rPr>
              <a:t>Feature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Engineering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50" dirty="0">
                <a:latin typeface="Calibri"/>
                <a:cs typeface="Calibri"/>
              </a:rPr>
              <a:t>&amp; </a:t>
            </a:r>
            <a:r>
              <a:rPr sz="1400" b="1" spc="-10" dirty="0"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  <a:p>
            <a:pPr marL="12700" marR="196215">
              <a:lnSpc>
                <a:spcPct val="101400"/>
              </a:lnSpc>
            </a:pPr>
            <a:r>
              <a:rPr sz="1400" b="1" dirty="0">
                <a:latin typeface="Calibri"/>
                <a:cs typeface="Calibri"/>
              </a:rPr>
              <a:t>Model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Selection </a:t>
            </a:r>
            <a:r>
              <a:rPr sz="1400" b="1" dirty="0">
                <a:latin typeface="Calibri"/>
                <a:cs typeface="Calibri"/>
              </a:rPr>
              <a:t>Algorithm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selection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9617" y="5085588"/>
            <a:ext cx="1851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Run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training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Pipeline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24855" y="2148839"/>
            <a:ext cx="1575815" cy="13716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37047" y="5111496"/>
            <a:ext cx="1636776" cy="148742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5032682" y="2170176"/>
            <a:ext cx="4410075" cy="3700779"/>
            <a:chOff x="5032682" y="2170176"/>
            <a:chExt cx="4410075" cy="3700779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15712" y="4053840"/>
              <a:ext cx="1682495" cy="9326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032680" y="3640188"/>
              <a:ext cx="2373630" cy="425450"/>
            </a:xfrm>
            <a:custGeom>
              <a:avLst/>
              <a:gdLst/>
              <a:ahLst/>
              <a:cxnLst/>
              <a:rect l="l" t="t" r="r" b="b"/>
              <a:pathLst>
                <a:path w="2373629" h="425450">
                  <a:moveTo>
                    <a:pt x="391833" y="212674"/>
                  </a:moveTo>
                  <a:lnTo>
                    <a:pt x="195910" y="0"/>
                  </a:lnTo>
                  <a:lnTo>
                    <a:pt x="195910" y="106337"/>
                  </a:lnTo>
                  <a:lnTo>
                    <a:pt x="0" y="106337"/>
                  </a:lnTo>
                  <a:lnTo>
                    <a:pt x="0" y="319024"/>
                  </a:lnTo>
                  <a:lnTo>
                    <a:pt x="195910" y="319024"/>
                  </a:lnTo>
                  <a:lnTo>
                    <a:pt x="195910" y="425361"/>
                  </a:lnTo>
                  <a:lnTo>
                    <a:pt x="391833" y="212674"/>
                  </a:lnTo>
                  <a:close/>
                </a:path>
                <a:path w="2373629" h="425450">
                  <a:moveTo>
                    <a:pt x="2373325" y="212674"/>
                  </a:moveTo>
                  <a:lnTo>
                    <a:pt x="2177415" y="0"/>
                  </a:lnTo>
                  <a:lnTo>
                    <a:pt x="2177415" y="106337"/>
                  </a:lnTo>
                  <a:lnTo>
                    <a:pt x="1981492" y="106337"/>
                  </a:lnTo>
                  <a:lnTo>
                    <a:pt x="1981492" y="319024"/>
                  </a:lnTo>
                  <a:lnTo>
                    <a:pt x="2177415" y="319024"/>
                  </a:lnTo>
                  <a:lnTo>
                    <a:pt x="2177415" y="425361"/>
                  </a:lnTo>
                  <a:lnTo>
                    <a:pt x="2373325" y="212674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9311" y="2170176"/>
              <a:ext cx="1993392" cy="20421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70648" y="4901183"/>
              <a:ext cx="1789176" cy="96926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7511008" y="4558284"/>
            <a:ext cx="19710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Calibri"/>
                <a:cs typeface="Calibri"/>
              </a:rPr>
              <a:t>Run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Inference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Pipeline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Machine</a:t>
            </a:r>
            <a:r>
              <a:rPr spc="195" dirty="0"/>
              <a:t> </a:t>
            </a:r>
            <a:r>
              <a:rPr dirty="0"/>
              <a:t>Learning</a:t>
            </a:r>
            <a:r>
              <a:rPr spc="195" dirty="0"/>
              <a:t> </a:t>
            </a:r>
            <a:r>
              <a:rPr dirty="0"/>
              <a:t>Types</a:t>
            </a:r>
            <a:r>
              <a:rPr spc="195" dirty="0"/>
              <a:t> </a:t>
            </a:r>
            <a:r>
              <a:rPr dirty="0"/>
              <a:t>–</a:t>
            </a:r>
            <a:r>
              <a:rPr spc="204" dirty="0"/>
              <a:t> </a:t>
            </a:r>
            <a:r>
              <a:rPr dirty="0"/>
              <a:t>Supervised</a:t>
            </a:r>
            <a:r>
              <a:rPr spc="195" dirty="0"/>
              <a:t> </a:t>
            </a:r>
            <a:r>
              <a:rPr spc="55" dirty="0"/>
              <a:t>ML</a:t>
            </a:r>
            <a:r>
              <a:rPr spc="190" dirty="0"/>
              <a:t> </a:t>
            </a:r>
            <a:r>
              <a:rPr spc="-10" dirty="0"/>
              <a:t>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216659"/>
            <a:ext cx="8714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Supervised</a:t>
            </a:r>
            <a:r>
              <a:rPr sz="2800" b="1" spc="-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ML</a:t>
            </a:r>
            <a:r>
              <a:rPr sz="2800" b="1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Model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known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label</a:t>
            </a:r>
            <a:r>
              <a:rPr sz="2400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8200" y="1886711"/>
            <a:ext cx="3496310" cy="1256030"/>
          </a:xfrm>
          <a:custGeom>
            <a:avLst/>
            <a:gdLst/>
            <a:ahLst/>
            <a:cxnLst/>
            <a:rect l="l" t="t" r="r" b="b"/>
            <a:pathLst>
              <a:path w="3496310" h="1256030">
                <a:moveTo>
                  <a:pt x="0" y="0"/>
                </a:moveTo>
                <a:lnTo>
                  <a:pt x="3496056" y="0"/>
                </a:lnTo>
                <a:lnTo>
                  <a:pt x="3496056" y="1255776"/>
                </a:lnTo>
                <a:lnTo>
                  <a:pt x="0" y="125577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1F4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8200" y="1872424"/>
            <a:ext cx="3496310" cy="128460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 algn="ctr">
              <a:lnSpc>
                <a:spcPct val="100000"/>
              </a:lnSpc>
              <a:spcBef>
                <a:spcPts val="280"/>
              </a:spcBef>
            </a:pP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Classification</a:t>
            </a:r>
            <a:endParaRPr sz="2400">
              <a:latin typeface="Calibri"/>
              <a:cs typeface="Calibri"/>
            </a:endParaRPr>
          </a:p>
          <a:p>
            <a:pPr marL="143510" marR="44450" algn="ctr">
              <a:lnSpc>
                <a:spcPts val="2090"/>
              </a:lnSpc>
              <a:spcBef>
                <a:spcPts val="2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predicting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7E79"/>
                </a:solidFill>
                <a:latin typeface="Calibri"/>
                <a:cs typeface="Calibri"/>
              </a:rPr>
              <a:t>one</a:t>
            </a:r>
            <a:r>
              <a:rPr sz="1800" spc="-55" dirty="0">
                <a:solidFill>
                  <a:srgbClr val="FF7E7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7E79"/>
                </a:solidFill>
                <a:latin typeface="Calibri"/>
                <a:cs typeface="Calibri"/>
              </a:rPr>
              <a:t>of</a:t>
            </a:r>
            <a:r>
              <a:rPr sz="1800" spc="-55" dirty="0">
                <a:solidFill>
                  <a:srgbClr val="FF7E7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7E79"/>
                </a:solidFill>
                <a:latin typeface="Calibri"/>
                <a:cs typeface="Calibri"/>
              </a:rPr>
              <a:t>several</a:t>
            </a:r>
            <a:r>
              <a:rPr sz="1800" spc="-60" dirty="0">
                <a:solidFill>
                  <a:srgbClr val="FF7E7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7E79"/>
                </a:solidFill>
                <a:latin typeface="Calibri"/>
                <a:cs typeface="Calibri"/>
              </a:rPr>
              <a:t>categories </a:t>
            </a:r>
            <a:r>
              <a:rPr sz="1800" dirty="0">
                <a:solidFill>
                  <a:srgbClr val="FF7E79"/>
                </a:solidFill>
                <a:latin typeface="Calibri"/>
                <a:cs typeface="Calibri"/>
              </a:rPr>
              <a:t>or </a:t>
            </a:r>
            <a:r>
              <a:rPr sz="1800" spc="-10" dirty="0">
                <a:solidFill>
                  <a:srgbClr val="FF7E79"/>
                </a:solidFill>
                <a:latin typeface="Calibri"/>
                <a:cs typeface="Calibri"/>
              </a:rPr>
              <a:t>classes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" y="3142486"/>
            <a:ext cx="3496310" cy="3335020"/>
          </a:xfrm>
          <a:prstGeom prst="rect">
            <a:avLst/>
          </a:prstGeom>
          <a:ln w="28575">
            <a:solidFill>
              <a:srgbClr val="2F528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320040" marR="413384" indent="-228600">
              <a:lnSpc>
                <a:spcPts val="1920"/>
              </a:lnSpc>
              <a:spcBef>
                <a:spcPts val="310"/>
              </a:spcBef>
              <a:buFont typeface="Arial"/>
              <a:buChar char="•"/>
              <a:tabLst>
                <a:tab pos="320040" algn="l"/>
              </a:tabLst>
            </a:pPr>
            <a:r>
              <a:rPr sz="1800" dirty="0">
                <a:latin typeface="Calibri"/>
                <a:cs typeface="Calibri"/>
              </a:rPr>
              <a:t>Whether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patient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risk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spc="-10" dirty="0">
                <a:latin typeface="Calibri"/>
                <a:cs typeface="Calibri"/>
              </a:rPr>
              <a:t>diabetes</a:t>
            </a:r>
            <a:endParaRPr sz="1800">
              <a:latin typeface="Calibri"/>
              <a:cs typeface="Calibri"/>
            </a:endParaRPr>
          </a:p>
          <a:p>
            <a:pPr marL="320040" marR="611505" indent="-228600">
              <a:lnSpc>
                <a:spcPts val="1900"/>
              </a:lnSpc>
              <a:spcBef>
                <a:spcPts val="595"/>
              </a:spcBef>
              <a:buFont typeface="Arial"/>
              <a:buChar char="•"/>
              <a:tabLst>
                <a:tab pos="320040" algn="l"/>
              </a:tabLst>
            </a:pPr>
            <a:r>
              <a:rPr sz="1800" dirty="0">
                <a:latin typeface="Calibri"/>
                <a:cs typeface="Calibri"/>
              </a:rPr>
              <a:t>whether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tumor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benign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malignant</a:t>
            </a:r>
            <a:endParaRPr sz="1800">
              <a:latin typeface="Calibri"/>
              <a:cs typeface="Calibri"/>
            </a:endParaRPr>
          </a:p>
          <a:p>
            <a:pPr marL="320040" marR="316230" indent="-228600">
              <a:lnSpc>
                <a:spcPts val="1989"/>
              </a:lnSpc>
              <a:spcBef>
                <a:spcPts val="420"/>
              </a:spcBef>
              <a:buFont typeface="Arial"/>
              <a:buChar char="•"/>
              <a:tabLst>
                <a:tab pos="320040" algn="l"/>
              </a:tabLst>
            </a:pPr>
            <a:r>
              <a:rPr sz="1800" spc="-10" dirty="0">
                <a:latin typeface="Calibri"/>
                <a:cs typeface="Calibri"/>
              </a:rPr>
              <a:t>Categorize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loan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applications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as </a:t>
            </a:r>
            <a:r>
              <a:rPr sz="1800" spc="-30" dirty="0">
                <a:latin typeface="Calibri"/>
                <a:cs typeface="Calibri"/>
              </a:rPr>
              <a:t>low-</a:t>
            </a:r>
            <a:r>
              <a:rPr sz="1800" dirty="0">
                <a:latin typeface="Calibri"/>
                <a:cs typeface="Calibri"/>
              </a:rPr>
              <a:t>risk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high-</a:t>
            </a:r>
            <a:r>
              <a:rPr sz="1800" spc="-20" dirty="0">
                <a:latin typeface="Calibri"/>
                <a:cs typeface="Calibri"/>
              </a:rPr>
              <a:t>risk</a:t>
            </a:r>
            <a:endParaRPr sz="1800">
              <a:latin typeface="Calibri"/>
              <a:cs typeface="Calibri"/>
            </a:endParaRPr>
          </a:p>
          <a:p>
            <a:pPr marL="319405" indent="-22796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Whether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loan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repaid</a:t>
            </a:r>
            <a:endParaRPr sz="1800">
              <a:latin typeface="Calibri"/>
              <a:cs typeface="Calibri"/>
            </a:endParaRPr>
          </a:p>
          <a:p>
            <a:pPr marL="319405" indent="-2279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Fraud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detection</a:t>
            </a:r>
            <a:endParaRPr sz="1800">
              <a:latin typeface="Calibri"/>
              <a:cs typeface="Calibri"/>
            </a:endParaRPr>
          </a:p>
          <a:p>
            <a:pPr marL="319405" indent="-2279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Object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01311" y="1886711"/>
            <a:ext cx="3496310" cy="1256030"/>
          </a:xfrm>
          <a:custGeom>
            <a:avLst/>
            <a:gdLst/>
            <a:ahLst/>
            <a:cxnLst/>
            <a:rect l="l" t="t" r="r" b="b"/>
            <a:pathLst>
              <a:path w="3496309" h="1256030">
                <a:moveTo>
                  <a:pt x="0" y="0"/>
                </a:moveTo>
                <a:lnTo>
                  <a:pt x="3496056" y="0"/>
                </a:lnTo>
                <a:lnTo>
                  <a:pt x="3496056" y="1255776"/>
                </a:lnTo>
                <a:lnTo>
                  <a:pt x="0" y="125577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1F4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01311" y="1872424"/>
            <a:ext cx="3496310" cy="128460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 algn="ctr">
              <a:lnSpc>
                <a:spcPct val="100000"/>
              </a:lnSpc>
              <a:spcBef>
                <a:spcPts val="280"/>
              </a:spcBef>
            </a:pP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91440" algn="ctr">
              <a:lnSpc>
                <a:spcPct val="100000"/>
              </a:lnSpc>
              <a:spcBef>
                <a:spcPts val="12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predicting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7E79"/>
                </a:solidFill>
                <a:latin typeface="Calibri"/>
                <a:cs typeface="Calibri"/>
              </a:rPr>
              <a:t>numeric</a:t>
            </a:r>
            <a:r>
              <a:rPr sz="1800" spc="-70" dirty="0">
                <a:solidFill>
                  <a:srgbClr val="FF7E7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7E79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1311" y="3142485"/>
            <a:ext cx="3496310" cy="3335020"/>
          </a:xfrm>
          <a:prstGeom prst="rect">
            <a:avLst/>
          </a:prstGeom>
          <a:ln w="28575">
            <a:solidFill>
              <a:srgbClr val="2F528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319405" marR="274320" indent="-228600">
              <a:lnSpc>
                <a:spcPts val="1920"/>
              </a:lnSpc>
              <a:spcBef>
                <a:spcPts val="310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be </a:t>
            </a:r>
            <a:r>
              <a:rPr sz="1800" dirty="0">
                <a:latin typeface="Calibri"/>
                <a:cs typeface="Calibri"/>
              </a:rPr>
              <a:t>sold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next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month</a:t>
            </a:r>
            <a:endParaRPr sz="1800">
              <a:latin typeface="Calibri"/>
              <a:cs typeface="Calibri"/>
            </a:endParaRPr>
          </a:p>
          <a:p>
            <a:pPr marL="319405" marR="492125" indent="-228600">
              <a:lnSpc>
                <a:spcPts val="1900"/>
              </a:lnSpc>
              <a:spcBef>
                <a:spcPts val="595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price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 pre-</a:t>
            </a:r>
            <a:r>
              <a:rPr sz="1800" dirty="0">
                <a:latin typeface="Calibri"/>
                <a:cs typeface="Calibri"/>
              </a:rPr>
              <a:t>owned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car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maker, </a:t>
            </a:r>
            <a:r>
              <a:rPr sz="1800" spc="-10" dirty="0">
                <a:latin typeface="Calibri"/>
                <a:cs typeface="Calibri"/>
              </a:rPr>
              <a:t>model, </a:t>
            </a:r>
            <a:r>
              <a:rPr sz="1800" dirty="0">
                <a:latin typeface="Calibri"/>
                <a:cs typeface="Calibri"/>
              </a:rPr>
              <a:t>engine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size,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mileage</a:t>
            </a:r>
            <a:endParaRPr sz="1800">
              <a:latin typeface="Calibri"/>
              <a:cs typeface="Calibri"/>
            </a:endParaRPr>
          </a:p>
          <a:p>
            <a:pPr marL="319405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future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rentals</a:t>
            </a:r>
            <a:endParaRPr sz="1800">
              <a:latin typeface="Calibri"/>
              <a:cs typeface="Calibri"/>
            </a:endParaRPr>
          </a:p>
          <a:p>
            <a:pPr marL="319405" marR="245110" indent="-228600">
              <a:lnSpc>
                <a:spcPct val="90600"/>
              </a:lnSpc>
              <a:spcBef>
                <a:spcPts val="445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Predicting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many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minutes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a </a:t>
            </a:r>
            <a:r>
              <a:rPr sz="1800" dirty="0">
                <a:latin typeface="Calibri"/>
                <a:cs typeface="Calibri"/>
              </a:rPr>
              <a:t>flight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delayed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on </a:t>
            </a:r>
            <a:r>
              <a:rPr sz="1800" dirty="0">
                <a:latin typeface="Calibri"/>
                <a:cs typeface="Calibri"/>
              </a:rPr>
              <a:t>weather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information</a:t>
            </a:r>
            <a:endParaRPr sz="1800">
              <a:latin typeface="Calibri"/>
              <a:cs typeface="Calibri"/>
            </a:endParaRPr>
          </a:p>
          <a:p>
            <a:pPr marL="319405" marR="113664" indent="-228600">
              <a:lnSpc>
                <a:spcPct val="90000"/>
              </a:lnSpc>
              <a:spcBef>
                <a:spcPts val="550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Carbon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Dioxide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Emissions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by </a:t>
            </a:r>
            <a:r>
              <a:rPr sz="1800" dirty="0">
                <a:latin typeface="Calibri"/>
                <a:cs typeface="Calibri"/>
              </a:rPr>
              <a:t>Energy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Consumption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 </a:t>
            </a:r>
            <a:r>
              <a:rPr sz="1800" spc="-20" dirty="0">
                <a:latin typeface="Calibri"/>
                <a:cs typeface="Calibri"/>
              </a:rPr>
              <a:t>area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64423" y="1886711"/>
            <a:ext cx="3496310" cy="1256030"/>
          </a:xfrm>
          <a:custGeom>
            <a:avLst/>
            <a:gdLst/>
            <a:ahLst/>
            <a:cxnLst/>
            <a:rect l="l" t="t" r="r" b="b"/>
            <a:pathLst>
              <a:path w="3496309" h="1256030">
                <a:moveTo>
                  <a:pt x="0" y="0"/>
                </a:moveTo>
                <a:lnTo>
                  <a:pt x="3496056" y="0"/>
                </a:lnTo>
                <a:lnTo>
                  <a:pt x="3496056" y="1255776"/>
                </a:lnTo>
                <a:lnTo>
                  <a:pt x="0" y="125577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1F4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964423" y="1872424"/>
            <a:ext cx="3496310" cy="128460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 algn="ctr">
              <a:lnSpc>
                <a:spcPct val="100000"/>
              </a:lnSpc>
              <a:spcBef>
                <a:spcPts val="280"/>
              </a:spcBef>
            </a:pP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Time-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series</a:t>
            </a:r>
            <a:r>
              <a:rPr sz="2400" b="1" spc="-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forecasting</a:t>
            </a:r>
            <a:endParaRPr sz="2400">
              <a:latin typeface="Calibri"/>
              <a:cs typeface="Calibri"/>
            </a:endParaRPr>
          </a:p>
          <a:p>
            <a:pPr marL="145415" marR="46990" algn="ctr">
              <a:lnSpc>
                <a:spcPts val="2090"/>
              </a:lnSpc>
              <a:spcBef>
                <a:spcPts val="2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predicting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7E79"/>
                </a:solidFill>
                <a:latin typeface="Calibri"/>
                <a:cs typeface="Calibri"/>
              </a:rPr>
              <a:t>numeric</a:t>
            </a:r>
            <a:r>
              <a:rPr sz="1800" spc="-60" dirty="0">
                <a:solidFill>
                  <a:srgbClr val="FF7E7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7E79"/>
                </a:solidFill>
                <a:latin typeface="Calibri"/>
                <a:cs typeface="Calibri"/>
              </a:rPr>
              <a:t>values</a:t>
            </a:r>
            <a:r>
              <a:rPr sz="1800" spc="-65" dirty="0">
                <a:solidFill>
                  <a:srgbClr val="FF7E7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7E79"/>
                </a:solidFill>
                <a:latin typeface="Calibri"/>
                <a:cs typeface="Calibri"/>
              </a:rPr>
              <a:t>based</a:t>
            </a:r>
            <a:r>
              <a:rPr sz="1800" spc="-60" dirty="0">
                <a:solidFill>
                  <a:srgbClr val="FF7E7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7E79"/>
                </a:solidFill>
                <a:latin typeface="Calibri"/>
                <a:cs typeface="Calibri"/>
              </a:rPr>
              <a:t>on </a:t>
            </a:r>
            <a:r>
              <a:rPr sz="1800" spc="-20" dirty="0">
                <a:solidFill>
                  <a:srgbClr val="FF7E79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64423" y="3142485"/>
            <a:ext cx="3496310" cy="3335020"/>
          </a:xfrm>
          <a:prstGeom prst="rect">
            <a:avLst/>
          </a:prstGeom>
          <a:ln w="28575">
            <a:solidFill>
              <a:srgbClr val="2F528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318135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318135" algn="l"/>
              </a:tabLst>
            </a:pPr>
            <a:r>
              <a:rPr sz="1800" dirty="0">
                <a:latin typeface="Calibri"/>
                <a:cs typeface="Calibri"/>
              </a:rPr>
              <a:t>Heights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ocean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tides</a:t>
            </a:r>
            <a:endParaRPr sz="1800">
              <a:latin typeface="Calibri"/>
              <a:cs typeface="Calibri"/>
            </a:endParaRPr>
          </a:p>
          <a:p>
            <a:pPr marL="318135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18135" algn="l"/>
              </a:tabLst>
            </a:pPr>
            <a:r>
              <a:rPr sz="1800" spc="-10" dirty="0">
                <a:latin typeface="Calibri"/>
                <a:cs typeface="Calibri"/>
              </a:rPr>
              <a:t>Weather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forecasting</a:t>
            </a:r>
            <a:endParaRPr sz="1800">
              <a:latin typeface="Calibri"/>
              <a:cs typeface="Calibri"/>
            </a:endParaRPr>
          </a:p>
          <a:p>
            <a:pPr marL="318135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318135" algn="l"/>
              </a:tabLst>
            </a:pPr>
            <a:r>
              <a:rPr sz="1800" dirty="0">
                <a:latin typeface="Calibri"/>
                <a:cs typeface="Calibri"/>
              </a:rPr>
              <a:t>Global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temperature</a:t>
            </a:r>
            <a:endParaRPr sz="1800">
              <a:latin typeface="Calibri"/>
              <a:cs typeface="Calibri"/>
            </a:endParaRPr>
          </a:p>
          <a:p>
            <a:pPr marL="318135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18135" algn="l"/>
              </a:tabLst>
            </a:pPr>
            <a:r>
              <a:rPr sz="1800" dirty="0">
                <a:latin typeface="Calibri"/>
                <a:cs typeface="Calibri"/>
              </a:rPr>
              <a:t>Monthly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counts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sunspot</a:t>
            </a:r>
            <a:endParaRPr sz="1800">
              <a:latin typeface="Calibri"/>
              <a:cs typeface="Calibri"/>
            </a:endParaRPr>
          </a:p>
          <a:p>
            <a:pPr marL="318135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18135" algn="l"/>
              </a:tabLst>
            </a:pPr>
            <a:r>
              <a:rPr sz="1800" dirty="0">
                <a:latin typeface="Calibri"/>
                <a:cs typeface="Calibri"/>
              </a:rPr>
              <a:t>Pollution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levels</a:t>
            </a:r>
            <a:endParaRPr sz="1800">
              <a:latin typeface="Calibri"/>
              <a:cs typeface="Calibri"/>
            </a:endParaRPr>
          </a:p>
          <a:p>
            <a:pPr marL="318135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318135" algn="l"/>
              </a:tabLst>
            </a:pPr>
            <a:r>
              <a:rPr sz="1800" dirty="0">
                <a:latin typeface="Calibri"/>
                <a:cs typeface="Calibri"/>
              </a:rPr>
              <a:t>Blood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pressure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tracking</a:t>
            </a:r>
            <a:endParaRPr sz="1800">
              <a:latin typeface="Calibri"/>
              <a:cs typeface="Calibri"/>
            </a:endParaRPr>
          </a:p>
          <a:p>
            <a:pPr marL="318135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18135" algn="l"/>
              </a:tabLst>
            </a:pPr>
            <a:r>
              <a:rPr sz="1800" dirty="0">
                <a:latin typeface="Calibri"/>
                <a:cs typeface="Calibri"/>
              </a:rPr>
              <a:t>Heart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monitoring</a:t>
            </a:r>
            <a:endParaRPr sz="1800">
              <a:latin typeface="Calibri"/>
              <a:cs typeface="Calibri"/>
            </a:endParaRPr>
          </a:p>
          <a:p>
            <a:pPr marL="318135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318135" algn="l"/>
              </a:tabLst>
            </a:pPr>
            <a:r>
              <a:rPr sz="1800" spc="-10" dirty="0">
                <a:latin typeface="Calibri"/>
                <a:cs typeface="Calibri"/>
              </a:rPr>
              <a:t>Population</a:t>
            </a:r>
            <a:endParaRPr sz="1800">
              <a:latin typeface="Calibri"/>
              <a:cs typeface="Calibri"/>
            </a:endParaRPr>
          </a:p>
          <a:p>
            <a:pPr marL="318135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18135" algn="l"/>
              </a:tabLst>
            </a:pPr>
            <a:r>
              <a:rPr sz="1800" dirty="0">
                <a:latin typeface="Calibri"/>
                <a:cs typeface="Calibri"/>
              </a:rPr>
              <a:t>Unemployment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rates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324802"/>
            <a:ext cx="226441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dirty="0">
                <a:latin typeface="Calibri Light"/>
                <a:cs typeface="Calibri Light"/>
              </a:rPr>
              <a:t>Hands-</a:t>
            </a:r>
            <a:r>
              <a:rPr sz="3100" b="0" spc="50" dirty="0">
                <a:latin typeface="Calibri Light"/>
                <a:cs typeface="Calibri Light"/>
              </a:rPr>
              <a:t>on</a:t>
            </a:r>
            <a:r>
              <a:rPr sz="3100" b="0" spc="280" dirty="0">
                <a:latin typeface="Calibri Light"/>
                <a:cs typeface="Calibri Light"/>
              </a:rPr>
              <a:t> </a:t>
            </a:r>
            <a:r>
              <a:rPr sz="3100" b="0" spc="-25" dirty="0">
                <a:latin typeface="Calibri Light"/>
                <a:cs typeface="Calibri Light"/>
              </a:rPr>
              <a:t>Lab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3354" y="1279652"/>
            <a:ext cx="1033081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0" spc="-40" dirty="0">
                <a:solidFill>
                  <a:srgbClr val="ED7D31"/>
                </a:solidFill>
                <a:latin typeface="Calibri"/>
                <a:cs typeface="Calibri"/>
              </a:rPr>
              <a:t>Training</a:t>
            </a:r>
            <a:r>
              <a:rPr sz="6600" b="0" spc="-22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6600" b="0" dirty="0">
                <a:solidFill>
                  <a:srgbClr val="ED7D31"/>
                </a:solidFill>
                <a:latin typeface="Calibri"/>
                <a:cs typeface="Calibri"/>
              </a:rPr>
              <a:t>a</a:t>
            </a:r>
            <a:r>
              <a:rPr sz="6600" b="0" spc="-21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6600" b="0" dirty="0">
                <a:solidFill>
                  <a:srgbClr val="ED7D31"/>
                </a:solidFill>
                <a:latin typeface="Calibri"/>
                <a:cs typeface="Calibri"/>
              </a:rPr>
              <a:t>Classification</a:t>
            </a:r>
            <a:r>
              <a:rPr sz="6600" b="0" spc="-22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6600" b="0" spc="-10" dirty="0">
                <a:solidFill>
                  <a:srgbClr val="ED7D31"/>
                </a:solidFill>
                <a:latin typeface="Calibri"/>
                <a:cs typeface="Calibri"/>
              </a:rPr>
              <a:t>Model</a:t>
            </a:r>
            <a:endParaRPr sz="6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5565" y="2360879"/>
            <a:ext cx="3901440" cy="115506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sz="2800" spc="-20" dirty="0">
                <a:latin typeface="Calibri"/>
                <a:cs typeface="Calibri"/>
              </a:rPr>
              <a:t>with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4000" dirty="0">
                <a:latin typeface="Calibri"/>
                <a:cs typeface="Calibri"/>
              </a:rPr>
              <a:t>Azure</a:t>
            </a:r>
            <a:r>
              <a:rPr sz="4000" spc="-95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ML</a:t>
            </a:r>
            <a:r>
              <a:rPr sz="4000" spc="-8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Designer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423" y="1314593"/>
            <a:ext cx="2449830" cy="283019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680"/>
              </a:spcBef>
            </a:pPr>
            <a:r>
              <a:rPr sz="4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Azure Machine Learning Summary</a:t>
            </a:r>
            <a:endParaRPr sz="49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2367915" cy="6858000"/>
            <a:chOff x="-1" y="1"/>
            <a:chExt cx="2367915" cy="6858000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607060" cy="3234055"/>
            </a:xfrm>
            <a:custGeom>
              <a:avLst/>
              <a:gdLst/>
              <a:ahLst/>
              <a:cxnLst/>
              <a:rect l="l" t="t" r="r" b="b"/>
              <a:pathLst>
                <a:path w="607060" h="3234055">
                  <a:moveTo>
                    <a:pt x="606971" y="0"/>
                  </a:moveTo>
                  <a:lnTo>
                    <a:pt x="0" y="0"/>
                  </a:lnTo>
                  <a:lnTo>
                    <a:pt x="0" y="3233983"/>
                  </a:lnTo>
                  <a:lnTo>
                    <a:pt x="606971" y="3233983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8720" y="73151"/>
              <a:ext cx="1179195" cy="233045"/>
            </a:xfrm>
            <a:custGeom>
              <a:avLst/>
              <a:gdLst/>
              <a:ahLst/>
              <a:cxnLst/>
              <a:rect l="l" t="t" r="r" b="b"/>
              <a:pathLst>
                <a:path w="1179195" h="233045">
                  <a:moveTo>
                    <a:pt x="54356" y="203352"/>
                  </a:moveTo>
                  <a:lnTo>
                    <a:pt x="52222" y="191833"/>
                  </a:lnTo>
                  <a:lnTo>
                    <a:pt x="46405" y="182410"/>
                  </a:lnTo>
                  <a:lnTo>
                    <a:pt x="37757" y="176072"/>
                  </a:lnTo>
                  <a:lnTo>
                    <a:pt x="27178" y="173748"/>
                  </a:lnTo>
                  <a:lnTo>
                    <a:pt x="16598" y="176072"/>
                  </a:lnTo>
                  <a:lnTo>
                    <a:pt x="7950" y="182410"/>
                  </a:lnTo>
                  <a:lnTo>
                    <a:pt x="2133" y="191833"/>
                  </a:lnTo>
                  <a:lnTo>
                    <a:pt x="0" y="203352"/>
                  </a:lnTo>
                  <a:lnTo>
                    <a:pt x="2133" y="214884"/>
                  </a:lnTo>
                  <a:lnTo>
                    <a:pt x="7950" y="224294"/>
                  </a:lnTo>
                  <a:lnTo>
                    <a:pt x="16598" y="230644"/>
                  </a:lnTo>
                  <a:lnTo>
                    <a:pt x="27178" y="232968"/>
                  </a:lnTo>
                  <a:lnTo>
                    <a:pt x="37757" y="230644"/>
                  </a:lnTo>
                  <a:lnTo>
                    <a:pt x="46405" y="224294"/>
                  </a:lnTo>
                  <a:lnTo>
                    <a:pt x="52222" y="214884"/>
                  </a:lnTo>
                  <a:lnTo>
                    <a:pt x="54356" y="203352"/>
                  </a:lnTo>
                  <a:close/>
                </a:path>
                <a:path w="1179195" h="233045">
                  <a:moveTo>
                    <a:pt x="54356" y="29616"/>
                  </a:moveTo>
                  <a:lnTo>
                    <a:pt x="52222" y="18097"/>
                  </a:lnTo>
                  <a:lnTo>
                    <a:pt x="46405" y="8674"/>
                  </a:lnTo>
                  <a:lnTo>
                    <a:pt x="37757" y="2336"/>
                  </a:lnTo>
                  <a:lnTo>
                    <a:pt x="27178" y="0"/>
                  </a:lnTo>
                  <a:lnTo>
                    <a:pt x="16598" y="2336"/>
                  </a:lnTo>
                  <a:lnTo>
                    <a:pt x="7950" y="8674"/>
                  </a:lnTo>
                  <a:lnTo>
                    <a:pt x="2133" y="18097"/>
                  </a:lnTo>
                  <a:lnTo>
                    <a:pt x="0" y="29616"/>
                  </a:lnTo>
                  <a:lnTo>
                    <a:pt x="2133" y="41148"/>
                  </a:lnTo>
                  <a:lnTo>
                    <a:pt x="7950" y="50558"/>
                  </a:lnTo>
                  <a:lnTo>
                    <a:pt x="16598" y="56908"/>
                  </a:lnTo>
                  <a:lnTo>
                    <a:pt x="27178" y="59232"/>
                  </a:lnTo>
                  <a:lnTo>
                    <a:pt x="37757" y="56908"/>
                  </a:lnTo>
                  <a:lnTo>
                    <a:pt x="46405" y="50558"/>
                  </a:lnTo>
                  <a:lnTo>
                    <a:pt x="52222" y="41148"/>
                  </a:lnTo>
                  <a:lnTo>
                    <a:pt x="54356" y="29616"/>
                  </a:lnTo>
                  <a:close/>
                </a:path>
                <a:path w="1179195" h="233045">
                  <a:moveTo>
                    <a:pt x="179311" y="203352"/>
                  </a:moveTo>
                  <a:lnTo>
                    <a:pt x="177177" y="191833"/>
                  </a:lnTo>
                  <a:lnTo>
                    <a:pt x="171348" y="182410"/>
                  </a:lnTo>
                  <a:lnTo>
                    <a:pt x="162712" y="176072"/>
                  </a:lnTo>
                  <a:lnTo>
                    <a:pt x="152133" y="173748"/>
                  </a:lnTo>
                  <a:lnTo>
                    <a:pt x="141554" y="176072"/>
                  </a:lnTo>
                  <a:lnTo>
                    <a:pt x="132905" y="182410"/>
                  </a:lnTo>
                  <a:lnTo>
                    <a:pt x="127088" y="191833"/>
                  </a:lnTo>
                  <a:lnTo>
                    <a:pt x="124955" y="203352"/>
                  </a:lnTo>
                  <a:lnTo>
                    <a:pt x="127088" y="214884"/>
                  </a:lnTo>
                  <a:lnTo>
                    <a:pt x="132905" y="224294"/>
                  </a:lnTo>
                  <a:lnTo>
                    <a:pt x="141554" y="230644"/>
                  </a:lnTo>
                  <a:lnTo>
                    <a:pt x="152133" y="232968"/>
                  </a:lnTo>
                  <a:lnTo>
                    <a:pt x="162712" y="230644"/>
                  </a:lnTo>
                  <a:lnTo>
                    <a:pt x="171348" y="224294"/>
                  </a:lnTo>
                  <a:lnTo>
                    <a:pt x="177177" y="214884"/>
                  </a:lnTo>
                  <a:lnTo>
                    <a:pt x="179311" y="203352"/>
                  </a:lnTo>
                  <a:close/>
                </a:path>
                <a:path w="1179195" h="233045">
                  <a:moveTo>
                    <a:pt x="179311" y="29616"/>
                  </a:moveTo>
                  <a:lnTo>
                    <a:pt x="177177" y="18097"/>
                  </a:lnTo>
                  <a:lnTo>
                    <a:pt x="171348" y="8674"/>
                  </a:lnTo>
                  <a:lnTo>
                    <a:pt x="162712" y="2336"/>
                  </a:lnTo>
                  <a:lnTo>
                    <a:pt x="152133" y="0"/>
                  </a:lnTo>
                  <a:lnTo>
                    <a:pt x="141554" y="2336"/>
                  </a:lnTo>
                  <a:lnTo>
                    <a:pt x="132905" y="8674"/>
                  </a:lnTo>
                  <a:lnTo>
                    <a:pt x="127088" y="18097"/>
                  </a:lnTo>
                  <a:lnTo>
                    <a:pt x="124955" y="29616"/>
                  </a:lnTo>
                  <a:lnTo>
                    <a:pt x="127088" y="41148"/>
                  </a:lnTo>
                  <a:lnTo>
                    <a:pt x="132905" y="50558"/>
                  </a:lnTo>
                  <a:lnTo>
                    <a:pt x="141554" y="56908"/>
                  </a:lnTo>
                  <a:lnTo>
                    <a:pt x="152133" y="59232"/>
                  </a:lnTo>
                  <a:lnTo>
                    <a:pt x="162712" y="56908"/>
                  </a:lnTo>
                  <a:lnTo>
                    <a:pt x="171348" y="50558"/>
                  </a:lnTo>
                  <a:lnTo>
                    <a:pt x="177177" y="41148"/>
                  </a:lnTo>
                  <a:lnTo>
                    <a:pt x="179311" y="29616"/>
                  </a:lnTo>
                  <a:close/>
                </a:path>
                <a:path w="1179195" h="233045">
                  <a:moveTo>
                    <a:pt x="304279" y="203352"/>
                  </a:moveTo>
                  <a:lnTo>
                    <a:pt x="302133" y="191833"/>
                  </a:lnTo>
                  <a:lnTo>
                    <a:pt x="296316" y="182410"/>
                  </a:lnTo>
                  <a:lnTo>
                    <a:pt x="287667" y="176072"/>
                  </a:lnTo>
                  <a:lnTo>
                    <a:pt x="277088" y="173748"/>
                  </a:lnTo>
                  <a:lnTo>
                    <a:pt x="266509" y="176072"/>
                  </a:lnTo>
                  <a:lnTo>
                    <a:pt x="257860" y="182410"/>
                  </a:lnTo>
                  <a:lnTo>
                    <a:pt x="252044" y="191833"/>
                  </a:lnTo>
                  <a:lnTo>
                    <a:pt x="249910" y="203352"/>
                  </a:lnTo>
                  <a:lnTo>
                    <a:pt x="252044" y="214884"/>
                  </a:lnTo>
                  <a:lnTo>
                    <a:pt x="257860" y="224294"/>
                  </a:lnTo>
                  <a:lnTo>
                    <a:pt x="266509" y="230644"/>
                  </a:lnTo>
                  <a:lnTo>
                    <a:pt x="277088" y="232968"/>
                  </a:lnTo>
                  <a:lnTo>
                    <a:pt x="287667" y="230644"/>
                  </a:lnTo>
                  <a:lnTo>
                    <a:pt x="296316" y="224294"/>
                  </a:lnTo>
                  <a:lnTo>
                    <a:pt x="302133" y="214884"/>
                  </a:lnTo>
                  <a:lnTo>
                    <a:pt x="304279" y="203352"/>
                  </a:lnTo>
                  <a:close/>
                </a:path>
                <a:path w="1179195" h="233045">
                  <a:moveTo>
                    <a:pt x="304279" y="29616"/>
                  </a:moveTo>
                  <a:lnTo>
                    <a:pt x="302133" y="18097"/>
                  </a:lnTo>
                  <a:lnTo>
                    <a:pt x="296316" y="8674"/>
                  </a:lnTo>
                  <a:lnTo>
                    <a:pt x="287667" y="2336"/>
                  </a:lnTo>
                  <a:lnTo>
                    <a:pt x="277088" y="0"/>
                  </a:lnTo>
                  <a:lnTo>
                    <a:pt x="266509" y="2336"/>
                  </a:lnTo>
                  <a:lnTo>
                    <a:pt x="257860" y="8674"/>
                  </a:lnTo>
                  <a:lnTo>
                    <a:pt x="252044" y="18097"/>
                  </a:lnTo>
                  <a:lnTo>
                    <a:pt x="249910" y="29616"/>
                  </a:lnTo>
                  <a:lnTo>
                    <a:pt x="252044" y="41148"/>
                  </a:lnTo>
                  <a:lnTo>
                    <a:pt x="257860" y="50558"/>
                  </a:lnTo>
                  <a:lnTo>
                    <a:pt x="266509" y="56908"/>
                  </a:lnTo>
                  <a:lnTo>
                    <a:pt x="277088" y="59232"/>
                  </a:lnTo>
                  <a:lnTo>
                    <a:pt x="287667" y="56908"/>
                  </a:lnTo>
                  <a:lnTo>
                    <a:pt x="296316" y="50558"/>
                  </a:lnTo>
                  <a:lnTo>
                    <a:pt x="302133" y="41148"/>
                  </a:lnTo>
                  <a:lnTo>
                    <a:pt x="304279" y="29616"/>
                  </a:lnTo>
                  <a:close/>
                </a:path>
                <a:path w="1179195" h="233045">
                  <a:moveTo>
                    <a:pt x="429234" y="203352"/>
                  </a:moveTo>
                  <a:lnTo>
                    <a:pt x="427088" y="191833"/>
                  </a:lnTo>
                  <a:lnTo>
                    <a:pt x="421271" y="182410"/>
                  </a:lnTo>
                  <a:lnTo>
                    <a:pt x="412623" y="176072"/>
                  </a:lnTo>
                  <a:lnTo>
                    <a:pt x="402043" y="173748"/>
                  </a:lnTo>
                  <a:lnTo>
                    <a:pt x="391464" y="176072"/>
                  </a:lnTo>
                  <a:lnTo>
                    <a:pt x="382816" y="182410"/>
                  </a:lnTo>
                  <a:lnTo>
                    <a:pt x="376999" y="191833"/>
                  </a:lnTo>
                  <a:lnTo>
                    <a:pt x="374865" y="203352"/>
                  </a:lnTo>
                  <a:lnTo>
                    <a:pt x="376999" y="214884"/>
                  </a:lnTo>
                  <a:lnTo>
                    <a:pt x="382816" y="224294"/>
                  </a:lnTo>
                  <a:lnTo>
                    <a:pt x="391464" y="230644"/>
                  </a:lnTo>
                  <a:lnTo>
                    <a:pt x="402043" y="232968"/>
                  </a:lnTo>
                  <a:lnTo>
                    <a:pt x="412623" y="230644"/>
                  </a:lnTo>
                  <a:lnTo>
                    <a:pt x="421271" y="224294"/>
                  </a:lnTo>
                  <a:lnTo>
                    <a:pt x="427088" y="214884"/>
                  </a:lnTo>
                  <a:lnTo>
                    <a:pt x="429234" y="203352"/>
                  </a:lnTo>
                  <a:close/>
                </a:path>
                <a:path w="1179195" h="233045">
                  <a:moveTo>
                    <a:pt x="429234" y="29616"/>
                  </a:moveTo>
                  <a:lnTo>
                    <a:pt x="427088" y="18097"/>
                  </a:lnTo>
                  <a:lnTo>
                    <a:pt x="421271" y="8674"/>
                  </a:lnTo>
                  <a:lnTo>
                    <a:pt x="412623" y="2336"/>
                  </a:lnTo>
                  <a:lnTo>
                    <a:pt x="402043" y="0"/>
                  </a:lnTo>
                  <a:lnTo>
                    <a:pt x="391464" y="2336"/>
                  </a:lnTo>
                  <a:lnTo>
                    <a:pt x="382816" y="8674"/>
                  </a:lnTo>
                  <a:lnTo>
                    <a:pt x="376999" y="18097"/>
                  </a:lnTo>
                  <a:lnTo>
                    <a:pt x="374865" y="29616"/>
                  </a:lnTo>
                  <a:lnTo>
                    <a:pt x="376999" y="41148"/>
                  </a:lnTo>
                  <a:lnTo>
                    <a:pt x="382816" y="50558"/>
                  </a:lnTo>
                  <a:lnTo>
                    <a:pt x="391464" y="56908"/>
                  </a:lnTo>
                  <a:lnTo>
                    <a:pt x="402043" y="59232"/>
                  </a:lnTo>
                  <a:lnTo>
                    <a:pt x="412623" y="56908"/>
                  </a:lnTo>
                  <a:lnTo>
                    <a:pt x="421271" y="50558"/>
                  </a:lnTo>
                  <a:lnTo>
                    <a:pt x="427088" y="41148"/>
                  </a:lnTo>
                  <a:lnTo>
                    <a:pt x="429234" y="29616"/>
                  </a:lnTo>
                  <a:close/>
                </a:path>
                <a:path w="1179195" h="233045">
                  <a:moveTo>
                    <a:pt x="554177" y="203352"/>
                  </a:moveTo>
                  <a:lnTo>
                    <a:pt x="552043" y="191833"/>
                  </a:lnTo>
                  <a:lnTo>
                    <a:pt x="546214" y="182410"/>
                  </a:lnTo>
                  <a:lnTo>
                    <a:pt x="537578" y="176072"/>
                  </a:lnTo>
                  <a:lnTo>
                    <a:pt x="526999" y="173748"/>
                  </a:lnTo>
                  <a:lnTo>
                    <a:pt x="516420" y="176072"/>
                  </a:lnTo>
                  <a:lnTo>
                    <a:pt x="507771" y="182410"/>
                  </a:lnTo>
                  <a:lnTo>
                    <a:pt x="501954" y="191833"/>
                  </a:lnTo>
                  <a:lnTo>
                    <a:pt x="499821" y="203352"/>
                  </a:lnTo>
                  <a:lnTo>
                    <a:pt x="501954" y="214884"/>
                  </a:lnTo>
                  <a:lnTo>
                    <a:pt x="507771" y="224294"/>
                  </a:lnTo>
                  <a:lnTo>
                    <a:pt x="516420" y="230644"/>
                  </a:lnTo>
                  <a:lnTo>
                    <a:pt x="526999" y="232968"/>
                  </a:lnTo>
                  <a:lnTo>
                    <a:pt x="537578" y="230644"/>
                  </a:lnTo>
                  <a:lnTo>
                    <a:pt x="546214" y="224294"/>
                  </a:lnTo>
                  <a:lnTo>
                    <a:pt x="552043" y="214884"/>
                  </a:lnTo>
                  <a:lnTo>
                    <a:pt x="554177" y="203352"/>
                  </a:lnTo>
                  <a:close/>
                </a:path>
                <a:path w="1179195" h="233045">
                  <a:moveTo>
                    <a:pt x="554177" y="29616"/>
                  </a:moveTo>
                  <a:lnTo>
                    <a:pt x="552043" y="18097"/>
                  </a:lnTo>
                  <a:lnTo>
                    <a:pt x="546214" y="8674"/>
                  </a:lnTo>
                  <a:lnTo>
                    <a:pt x="537578" y="2336"/>
                  </a:lnTo>
                  <a:lnTo>
                    <a:pt x="526999" y="0"/>
                  </a:lnTo>
                  <a:lnTo>
                    <a:pt x="516420" y="2336"/>
                  </a:lnTo>
                  <a:lnTo>
                    <a:pt x="507771" y="8674"/>
                  </a:lnTo>
                  <a:lnTo>
                    <a:pt x="501954" y="18097"/>
                  </a:lnTo>
                  <a:lnTo>
                    <a:pt x="499821" y="29616"/>
                  </a:lnTo>
                  <a:lnTo>
                    <a:pt x="501954" y="41148"/>
                  </a:lnTo>
                  <a:lnTo>
                    <a:pt x="507771" y="50558"/>
                  </a:lnTo>
                  <a:lnTo>
                    <a:pt x="516420" y="56908"/>
                  </a:lnTo>
                  <a:lnTo>
                    <a:pt x="526999" y="59232"/>
                  </a:lnTo>
                  <a:lnTo>
                    <a:pt x="537578" y="56908"/>
                  </a:lnTo>
                  <a:lnTo>
                    <a:pt x="546214" y="50558"/>
                  </a:lnTo>
                  <a:lnTo>
                    <a:pt x="552043" y="41148"/>
                  </a:lnTo>
                  <a:lnTo>
                    <a:pt x="554177" y="29616"/>
                  </a:lnTo>
                  <a:close/>
                </a:path>
                <a:path w="1179195" h="233045">
                  <a:moveTo>
                    <a:pt x="679145" y="203352"/>
                  </a:moveTo>
                  <a:lnTo>
                    <a:pt x="676998" y="191833"/>
                  </a:lnTo>
                  <a:lnTo>
                    <a:pt x="671182" y="182410"/>
                  </a:lnTo>
                  <a:lnTo>
                    <a:pt x="662533" y="176072"/>
                  </a:lnTo>
                  <a:lnTo>
                    <a:pt x="651954" y="173748"/>
                  </a:lnTo>
                  <a:lnTo>
                    <a:pt x="641375" y="176072"/>
                  </a:lnTo>
                  <a:lnTo>
                    <a:pt x="632726" y="182410"/>
                  </a:lnTo>
                  <a:lnTo>
                    <a:pt x="626910" y="191833"/>
                  </a:lnTo>
                  <a:lnTo>
                    <a:pt x="624776" y="203352"/>
                  </a:lnTo>
                  <a:lnTo>
                    <a:pt x="626910" y="214884"/>
                  </a:lnTo>
                  <a:lnTo>
                    <a:pt x="632726" y="224294"/>
                  </a:lnTo>
                  <a:lnTo>
                    <a:pt x="641375" y="230644"/>
                  </a:lnTo>
                  <a:lnTo>
                    <a:pt x="651954" y="232968"/>
                  </a:lnTo>
                  <a:lnTo>
                    <a:pt x="662533" y="230644"/>
                  </a:lnTo>
                  <a:lnTo>
                    <a:pt x="671182" y="224294"/>
                  </a:lnTo>
                  <a:lnTo>
                    <a:pt x="676998" y="214884"/>
                  </a:lnTo>
                  <a:lnTo>
                    <a:pt x="679145" y="203352"/>
                  </a:lnTo>
                  <a:close/>
                </a:path>
                <a:path w="1179195" h="233045">
                  <a:moveTo>
                    <a:pt x="679145" y="29616"/>
                  </a:moveTo>
                  <a:lnTo>
                    <a:pt x="676998" y="18097"/>
                  </a:lnTo>
                  <a:lnTo>
                    <a:pt x="671182" y="8674"/>
                  </a:lnTo>
                  <a:lnTo>
                    <a:pt x="662533" y="2336"/>
                  </a:lnTo>
                  <a:lnTo>
                    <a:pt x="651954" y="0"/>
                  </a:lnTo>
                  <a:lnTo>
                    <a:pt x="641375" y="2336"/>
                  </a:lnTo>
                  <a:lnTo>
                    <a:pt x="632726" y="8674"/>
                  </a:lnTo>
                  <a:lnTo>
                    <a:pt x="626910" y="18097"/>
                  </a:lnTo>
                  <a:lnTo>
                    <a:pt x="624776" y="29616"/>
                  </a:lnTo>
                  <a:lnTo>
                    <a:pt x="626910" y="41148"/>
                  </a:lnTo>
                  <a:lnTo>
                    <a:pt x="632726" y="50558"/>
                  </a:lnTo>
                  <a:lnTo>
                    <a:pt x="641375" y="56908"/>
                  </a:lnTo>
                  <a:lnTo>
                    <a:pt x="651954" y="59232"/>
                  </a:lnTo>
                  <a:lnTo>
                    <a:pt x="662533" y="56908"/>
                  </a:lnTo>
                  <a:lnTo>
                    <a:pt x="671182" y="50558"/>
                  </a:lnTo>
                  <a:lnTo>
                    <a:pt x="676998" y="41148"/>
                  </a:lnTo>
                  <a:lnTo>
                    <a:pt x="679145" y="29616"/>
                  </a:lnTo>
                  <a:close/>
                </a:path>
                <a:path w="1179195" h="233045">
                  <a:moveTo>
                    <a:pt x="804100" y="203352"/>
                  </a:moveTo>
                  <a:lnTo>
                    <a:pt x="801954" y="191833"/>
                  </a:lnTo>
                  <a:lnTo>
                    <a:pt x="796137" y="182410"/>
                  </a:lnTo>
                  <a:lnTo>
                    <a:pt x="787488" y="176072"/>
                  </a:lnTo>
                  <a:lnTo>
                    <a:pt x="776909" y="173748"/>
                  </a:lnTo>
                  <a:lnTo>
                    <a:pt x="766330" y="176072"/>
                  </a:lnTo>
                  <a:lnTo>
                    <a:pt x="757682" y="182410"/>
                  </a:lnTo>
                  <a:lnTo>
                    <a:pt x="751865" y="191833"/>
                  </a:lnTo>
                  <a:lnTo>
                    <a:pt x="749731" y="203352"/>
                  </a:lnTo>
                  <a:lnTo>
                    <a:pt x="751865" y="214884"/>
                  </a:lnTo>
                  <a:lnTo>
                    <a:pt x="757682" y="224294"/>
                  </a:lnTo>
                  <a:lnTo>
                    <a:pt x="766330" y="230644"/>
                  </a:lnTo>
                  <a:lnTo>
                    <a:pt x="776909" y="232968"/>
                  </a:lnTo>
                  <a:lnTo>
                    <a:pt x="787488" y="230644"/>
                  </a:lnTo>
                  <a:lnTo>
                    <a:pt x="796137" y="224294"/>
                  </a:lnTo>
                  <a:lnTo>
                    <a:pt x="801954" y="214884"/>
                  </a:lnTo>
                  <a:lnTo>
                    <a:pt x="804100" y="203352"/>
                  </a:lnTo>
                  <a:close/>
                </a:path>
                <a:path w="1179195" h="233045">
                  <a:moveTo>
                    <a:pt x="804100" y="29616"/>
                  </a:moveTo>
                  <a:lnTo>
                    <a:pt x="801954" y="18097"/>
                  </a:lnTo>
                  <a:lnTo>
                    <a:pt x="796137" y="8674"/>
                  </a:lnTo>
                  <a:lnTo>
                    <a:pt x="787488" y="2336"/>
                  </a:lnTo>
                  <a:lnTo>
                    <a:pt x="776909" y="0"/>
                  </a:lnTo>
                  <a:lnTo>
                    <a:pt x="766330" y="2336"/>
                  </a:lnTo>
                  <a:lnTo>
                    <a:pt x="757682" y="8674"/>
                  </a:lnTo>
                  <a:lnTo>
                    <a:pt x="751865" y="18097"/>
                  </a:lnTo>
                  <a:lnTo>
                    <a:pt x="749731" y="29616"/>
                  </a:lnTo>
                  <a:lnTo>
                    <a:pt x="751865" y="41148"/>
                  </a:lnTo>
                  <a:lnTo>
                    <a:pt x="757682" y="50558"/>
                  </a:lnTo>
                  <a:lnTo>
                    <a:pt x="766330" y="56908"/>
                  </a:lnTo>
                  <a:lnTo>
                    <a:pt x="776909" y="59232"/>
                  </a:lnTo>
                  <a:lnTo>
                    <a:pt x="787488" y="56908"/>
                  </a:lnTo>
                  <a:lnTo>
                    <a:pt x="796137" y="50558"/>
                  </a:lnTo>
                  <a:lnTo>
                    <a:pt x="801954" y="41148"/>
                  </a:lnTo>
                  <a:lnTo>
                    <a:pt x="804100" y="29616"/>
                  </a:lnTo>
                  <a:close/>
                </a:path>
                <a:path w="1179195" h="233045">
                  <a:moveTo>
                    <a:pt x="929055" y="203352"/>
                  </a:moveTo>
                  <a:lnTo>
                    <a:pt x="926909" y="191833"/>
                  </a:lnTo>
                  <a:lnTo>
                    <a:pt x="921092" y="182410"/>
                  </a:lnTo>
                  <a:lnTo>
                    <a:pt x="912444" y="176072"/>
                  </a:lnTo>
                  <a:lnTo>
                    <a:pt x="901865" y="173748"/>
                  </a:lnTo>
                  <a:lnTo>
                    <a:pt x="891286" y="176072"/>
                  </a:lnTo>
                  <a:lnTo>
                    <a:pt x="882650" y="182410"/>
                  </a:lnTo>
                  <a:lnTo>
                    <a:pt x="876820" y="191833"/>
                  </a:lnTo>
                  <a:lnTo>
                    <a:pt x="874687" y="203352"/>
                  </a:lnTo>
                  <a:lnTo>
                    <a:pt x="876820" y="214884"/>
                  </a:lnTo>
                  <a:lnTo>
                    <a:pt x="882650" y="224294"/>
                  </a:lnTo>
                  <a:lnTo>
                    <a:pt x="891286" y="230644"/>
                  </a:lnTo>
                  <a:lnTo>
                    <a:pt x="901865" y="232968"/>
                  </a:lnTo>
                  <a:lnTo>
                    <a:pt x="912444" y="230644"/>
                  </a:lnTo>
                  <a:lnTo>
                    <a:pt x="921092" y="224294"/>
                  </a:lnTo>
                  <a:lnTo>
                    <a:pt x="926909" y="214884"/>
                  </a:lnTo>
                  <a:lnTo>
                    <a:pt x="929055" y="203352"/>
                  </a:lnTo>
                  <a:close/>
                </a:path>
                <a:path w="1179195" h="233045">
                  <a:moveTo>
                    <a:pt x="929055" y="29616"/>
                  </a:moveTo>
                  <a:lnTo>
                    <a:pt x="926909" y="18097"/>
                  </a:lnTo>
                  <a:lnTo>
                    <a:pt x="921092" y="8674"/>
                  </a:lnTo>
                  <a:lnTo>
                    <a:pt x="912444" y="2336"/>
                  </a:lnTo>
                  <a:lnTo>
                    <a:pt x="901865" y="0"/>
                  </a:lnTo>
                  <a:lnTo>
                    <a:pt x="891286" y="2336"/>
                  </a:lnTo>
                  <a:lnTo>
                    <a:pt x="882650" y="8674"/>
                  </a:lnTo>
                  <a:lnTo>
                    <a:pt x="876820" y="18097"/>
                  </a:lnTo>
                  <a:lnTo>
                    <a:pt x="874687" y="29616"/>
                  </a:lnTo>
                  <a:lnTo>
                    <a:pt x="876820" y="41148"/>
                  </a:lnTo>
                  <a:lnTo>
                    <a:pt x="882650" y="50558"/>
                  </a:lnTo>
                  <a:lnTo>
                    <a:pt x="891286" y="56908"/>
                  </a:lnTo>
                  <a:lnTo>
                    <a:pt x="901865" y="59232"/>
                  </a:lnTo>
                  <a:lnTo>
                    <a:pt x="912444" y="56908"/>
                  </a:lnTo>
                  <a:lnTo>
                    <a:pt x="921092" y="50558"/>
                  </a:lnTo>
                  <a:lnTo>
                    <a:pt x="926909" y="41148"/>
                  </a:lnTo>
                  <a:lnTo>
                    <a:pt x="929055" y="29616"/>
                  </a:lnTo>
                  <a:close/>
                </a:path>
                <a:path w="1179195" h="233045">
                  <a:moveTo>
                    <a:pt x="1054011" y="203352"/>
                  </a:moveTo>
                  <a:lnTo>
                    <a:pt x="1051864" y="191833"/>
                  </a:lnTo>
                  <a:lnTo>
                    <a:pt x="1046048" y="182410"/>
                  </a:lnTo>
                  <a:lnTo>
                    <a:pt x="1037399" y="176072"/>
                  </a:lnTo>
                  <a:lnTo>
                    <a:pt x="1026820" y="173748"/>
                  </a:lnTo>
                  <a:lnTo>
                    <a:pt x="1016241" y="176072"/>
                  </a:lnTo>
                  <a:lnTo>
                    <a:pt x="1007592" y="182410"/>
                  </a:lnTo>
                  <a:lnTo>
                    <a:pt x="1001776" y="191833"/>
                  </a:lnTo>
                  <a:lnTo>
                    <a:pt x="999642" y="203352"/>
                  </a:lnTo>
                  <a:lnTo>
                    <a:pt x="1001776" y="214884"/>
                  </a:lnTo>
                  <a:lnTo>
                    <a:pt x="1007592" y="224294"/>
                  </a:lnTo>
                  <a:lnTo>
                    <a:pt x="1016241" y="230644"/>
                  </a:lnTo>
                  <a:lnTo>
                    <a:pt x="1026820" y="232968"/>
                  </a:lnTo>
                  <a:lnTo>
                    <a:pt x="1037399" y="230644"/>
                  </a:lnTo>
                  <a:lnTo>
                    <a:pt x="1046048" y="224294"/>
                  </a:lnTo>
                  <a:lnTo>
                    <a:pt x="1051864" y="214884"/>
                  </a:lnTo>
                  <a:lnTo>
                    <a:pt x="1054011" y="203352"/>
                  </a:lnTo>
                  <a:close/>
                </a:path>
                <a:path w="1179195" h="233045">
                  <a:moveTo>
                    <a:pt x="1054011" y="29616"/>
                  </a:moveTo>
                  <a:lnTo>
                    <a:pt x="1051864" y="18097"/>
                  </a:lnTo>
                  <a:lnTo>
                    <a:pt x="1046048" y="8674"/>
                  </a:lnTo>
                  <a:lnTo>
                    <a:pt x="1037399" y="2336"/>
                  </a:lnTo>
                  <a:lnTo>
                    <a:pt x="1026820" y="0"/>
                  </a:lnTo>
                  <a:lnTo>
                    <a:pt x="1016241" y="2336"/>
                  </a:lnTo>
                  <a:lnTo>
                    <a:pt x="1007592" y="8674"/>
                  </a:lnTo>
                  <a:lnTo>
                    <a:pt x="1001776" y="18097"/>
                  </a:lnTo>
                  <a:lnTo>
                    <a:pt x="999642" y="29616"/>
                  </a:lnTo>
                  <a:lnTo>
                    <a:pt x="1001776" y="41148"/>
                  </a:lnTo>
                  <a:lnTo>
                    <a:pt x="1007592" y="50558"/>
                  </a:lnTo>
                  <a:lnTo>
                    <a:pt x="1016241" y="56908"/>
                  </a:lnTo>
                  <a:lnTo>
                    <a:pt x="1026820" y="59232"/>
                  </a:lnTo>
                  <a:lnTo>
                    <a:pt x="1037399" y="56908"/>
                  </a:lnTo>
                  <a:lnTo>
                    <a:pt x="1046048" y="50558"/>
                  </a:lnTo>
                  <a:lnTo>
                    <a:pt x="1051864" y="41148"/>
                  </a:lnTo>
                  <a:lnTo>
                    <a:pt x="1054011" y="29616"/>
                  </a:lnTo>
                  <a:close/>
                </a:path>
                <a:path w="1179195" h="233045">
                  <a:moveTo>
                    <a:pt x="1178966" y="203352"/>
                  </a:moveTo>
                  <a:lnTo>
                    <a:pt x="1176820" y="191833"/>
                  </a:lnTo>
                  <a:lnTo>
                    <a:pt x="1171003" y="182410"/>
                  </a:lnTo>
                  <a:lnTo>
                    <a:pt x="1162354" y="176072"/>
                  </a:lnTo>
                  <a:lnTo>
                    <a:pt x="1151775" y="173748"/>
                  </a:lnTo>
                  <a:lnTo>
                    <a:pt x="1141196" y="176072"/>
                  </a:lnTo>
                  <a:lnTo>
                    <a:pt x="1132547" y="182410"/>
                  </a:lnTo>
                  <a:lnTo>
                    <a:pt x="1126731" y="191833"/>
                  </a:lnTo>
                  <a:lnTo>
                    <a:pt x="1124597" y="203352"/>
                  </a:lnTo>
                  <a:lnTo>
                    <a:pt x="1126731" y="214884"/>
                  </a:lnTo>
                  <a:lnTo>
                    <a:pt x="1132547" y="224294"/>
                  </a:lnTo>
                  <a:lnTo>
                    <a:pt x="1141196" y="230644"/>
                  </a:lnTo>
                  <a:lnTo>
                    <a:pt x="1151775" y="232968"/>
                  </a:lnTo>
                  <a:lnTo>
                    <a:pt x="1162354" y="230644"/>
                  </a:lnTo>
                  <a:lnTo>
                    <a:pt x="1171003" y="224294"/>
                  </a:lnTo>
                  <a:lnTo>
                    <a:pt x="1176820" y="214884"/>
                  </a:lnTo>
                  <a:lnTo>
                    <a:pt x="1178966" y="203352"/>
                  </a:lnTo>
                  <a:close/>
                </a:path>
                <a:path w="1179195" h="233045">
                  <a:moveTo>
                    <a:pt x="1178966" y="29616"/>
                  </a:moveTo>
                  <a:lnTo>
                    <a:pt x="1176820" y="18097"/>
                  </a:lnTo>
                  <a:lnTo>
                    <a:pt x="1171003" y="8674"/>
                  </a:lnTo>
                  <a:lnTo>
                    <a:pt x="1162354" y="2336"/>
                  </a:lnTo>
                  <a:lnTo>
                    <a:pt x="1151775" y="0"/>
                  </a:lnTo>
                  <a:lnTo>
                    <a:pt x="1141196" y="2336"/>
                  </a:lnTo>
                  <a:lnTo>
                    <a:pt x="1132547" y="8674"/>
                  </a:lnTo>
                  <a:lnTo>
                    <a:pt x="1126731" y="18097"/>
                  </a:lnTo>
                  <a:lnTo>
                    <a:pt x="1124597" y="29616"/>
                  </a:lnTo>
                  <a:lnTo>
                    <a:pt x="1126731" y="41148"/>
                  </a:lnTo>
                  <a:lnTo>
                    <a:pt x="1132547" y="50558"/>
                  </a:lnTo>
                  <a:lnTo>
                    <a:pt x="1141196" y="56908"/>
                  </a:lnTo>
                  <a:lnTo>
                    <a:pt x="1151775" y="59232"/>
                  </a:lnTo>
                  <a:lnTo>
                    <a:pt x="1162354" y="56908"/>
                  </a:lnTo>
                  <a:lnTo>
                    <a:pt x="1171003" y="50558"/>
                  </a:lnTo>
                  <a:lnTo>
                    <a:pt x="1176820" y="41148"/>
                  </a:lnTo>
                  <a:lnTo>
                    <a:pt x="1178966" y="29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" y="3233983"/>
              <a:ext cx="607060" cy="3624579"/>
            </a:xfrm>
            <a:custGeom>
              <a:avLst/>
              <a:gdLst/>
              <a:ahLst/>
              <a:cxnLst/>
              <a:rect l="l" t="t" r="r" b="b"/>
              <a:pathLst>
                <a:path w="607060" h="3624579">
                  <a:moveTo>
                    <a:pt x="606971" y="0"/>
                  </a:moveTo>
                  <a:lnTo>
                    <a:pt x="0" y="0"/>
                  </a:lnTo>
                  <a:lnTo>
                    <a:pt x="0" y="3624014"/>
                  </a:lnTo>
                  <a:lnTo>
                    <a:pt x="606971" y="3624014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24802"/>
            <a:ext cx="561657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Azure</a:t>
            </a:r>
            <a:r>
              <a:rPr spc="229" dirty="0"/>
              <a:t> </a:t>
            </a:r>
            <a:r>
              <a:rPr dirty="0"/>
              <a:t>Machine</a:t>
            </a:r>
            <a:r>
              <a:rPr spc="235" dirty="0"/>
              <a:t> </a:t>
            </a:r>
            <a:r>
              <a:rPr dirty="0"/>
              <a:t>Learning</a:t>
            </a:r>
            <a:r>
              <a:rPr spc="225" dirty="0"/>
              <a:t> </a:t>
            </a:r>
            <a:r>
              <a:rPr spc="40" dirty="0"/>
              <a:t>Summary</a:t>
            </a:r>
          </a:p>
        </p:txBody>
      </p:sp>
      <p:sp>
        <p:nvSpPr>
          <p:cNvPr id="4" name="object 4"/>
          <p:cNvSpPr/>
          <p:nvPr/>
        </p:nvSpPr>
        <p:spPr>
          <a:xfrm>
            <a:off x="4907818" y="6082502"/>
            <a:ext cx="1536700" cy="434975"/>
          </a:xfrm>
          <a:custGeom>
            <a:avLst/>
            <a:gdLst/>
            <a:ahLst/>
            <a:cxnLst/>
            <a:rect l="l" t="t" r="r" b="b"/>
            <a:pathLst>
              <a:path w="1536700" h="434975">
                <a:moveTo>
                  <a:pt x="1536191" y="0"/>
                </a:moveTo>
                <a:lnTo>
                  <a:pt x="0" y="0"/>
                </a:lnTo>
                <a:lnTo>
                  <a:pt x="0" y="434912"/>
                </a:lnTo>
                <a:lnTo>
                  <a:pt x="1536191" y="434912"/>
                </a:lnTo>
                <a:lnTo>
                  <a:pt x="153619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07818" y="6082502"/>
            <a:ext cx="1536700" cy="434975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894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Studio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67709" y="5476222"/>
            <a:ext cx="3466465" cy="1102360"/>
            <a:chOff x="4167709" y="5476222"/>
            <a:chExt cx="3466465" cy="11023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048" y="6117336"/>
              <a:ext cx="362712" cy="3627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7709" y="5476222"/>
              <a:ext cx="3466391" cy="110176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206748" y="5583428"/>
            <a:ext cx="9378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Workspace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78471" y="1899794"/>
            <a:ext cx="4956175" cy="4019550"/>
            <a:chOff x="2678471" y="1899794"/>
            <a:chExt cx="4956175" cy="401955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3780" y="5515926"/>
              <a:ext cx="1190320" cy="40313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684821" y="1906143"/>
              <a:ext cx="1536700" cy="434975"/>
            </a:xfrm>
            <a:custGeom>
              <a:avLst/>
              <a:gdLst/>
              <a:ahLst/>
              <a:cxnLst/>
              <a:rect l="l" t="t" r="r" b="b"/>
              <a:pathLst>
                <a:path w="1536700" h="434975">
                  <a:moveTo>
                    <a:pt x="1536191" y="0"/>
                  </a:moveTo>
                  <a:lnTo>
                    <a:pt x="0" y="0"/>
                  </a:lnTo>
                  <a:lnTo>
                    <a:pt x="0" y="434912"/>
                  </a:lnTo>
                  <a:lnTo>
                    <a:pt x="1536191" y="434912"/>
                  </a:lnTo>
                  <a:lnTo>
                    <a:pt x="1536191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84821" y="1906144"/>
              <a:ext cx="1536700" cy="434975"/>
            </a:xfrm>
            <a:custGeom>
              <a:avLst/>
              <a:gdLst/>
              <a:ahLst/>
              <a:cxnLst/>
              <a:rect l="l" t="t" r="r" b="b"/>
              <a:pathLst>
                <a:path w="1536700" h="434975">
                  <a:moveTo>
                    <a:pt x="0" y="0"/>
                  </a:moveTo>
                  <a:lnTo>
                    <a:pt x="1536192" y="0"/>
                  </a:lnTo>
                  <a:lnTo>
                    <a:pt x="1536192" y="434912"/>
                  </a:lnTo>
                  <a:lnTo>
                    <a:pt x="0" y="43491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094555" y="1991867"/>
            <a:ext cx="716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678471" y="3021595"/>
            <a:ext cx="1549400" cy="447675"/>
            <a:chOff x="2678471" y="3021595"/>
            <a:chExt cx="1549400" cy="447675"/>
          </a:xfrm>
        </p:grpSpPr>
        <p:sp>
          <p:nvSpPr>
            <p:cNvPr id="16" name="object 16"/>
            <p:cNvSpPr/>
            <p:nvPr/>
          </p:nvSpPr>
          <p:spPr>
            <a:xfrm>
              <a:off x="2684821" y="3027944"/>
              <a:ext cx="1536700" cy="434975"/>
            </a:xfrm>
            <a:custGeom>
              <a:avLst/>
              <a:gdLst/>
              <a:ahLst/>
              <a:cxnLst/>
              <a:rect l="l" t="t" r="r" b="b"/>
              <a:pathLst>
                <a:path w="1536700" h="434975">
                  <a:moveTo>
                    <a:pt x="1536191" y="0"/>
                  </a:moveTo>
                  <a:lnTo>
                    <a:pt x="0" y="0"/>
                  </a:lnTo>
                  <a:lnTo>
                    <a:pt x="0" y="434912"/>
                  </a:lnTo>
                  <a:lnTo>
                    <a:pt x="1536191" y="434912"/>
                  </a:lnTo>
                  <a:lnTo>
                    <a:pt x="1536191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84821" y="3027945"/>
              <a:ext cx="1536700" cy="434975"/>
            </a:xfrm>
            <a:custGeom>
              <a:avLst/>
              <a:gdLst/>
              <a:ahLst/>
              <a:cxnLst/>
              <a:rect l="l" t="t" r="r" b="b"/>
              <a:pathLst>
                <a:path w="1536700" h="434975">
                  <a:moveTo>
                    <a:pt x="0" y="0"/>
                  </a:moveTo>
                  <a:lnTo>
                    <a:pt x="1536192" y="0"/>
                  </a:lnTo>
                  <a:lnTo>
                    <a:pt x="1536192" y="434912"/>
                  </a:lnTo>
                  <a:lnTo>
                    <a:pt x="0" y="43491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777976" y="3113532"/>
            <a:ext cx="1350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Concepts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78471" y="4143395"/>
            <a:ext cx="1549400" cy="447675"/>
            <a:chOff x="2678471" y="4143395"/>
            <a:chExt cx="1549400" cy="447675"/>
          </a:xfrm>
        </p:grpSpPr>
        <p:sp>
          <p:nvSpPr>
            <p:cNvPr id="20" name="object 20"/>
            <p:cNvSpPr/>
            <p:nvPr/>
          </p:nvSpPr>
          <p:spPr>
            <a:xfrm>
              <a:off x="2684821" y="4149744"/>
              <a:ext cx="1536700" cy="434975"/>
            </a:xfrm>
            <a:custGeom>
              <a:avLst/>
              <a:gdLst/>
              <a:ahLst/>
              <a:cxnLst/>
              <a:rect l="l" t="t" r="r" b="b"/>
              <a:pathLst>
                <a:path w="1536700" h="434975">
                  <a:moveTo>
                    <a:pt x="1536191" y="0"/>
                  </a:moveTo>
                  <a:lnTo>
                    <a:pt x="0" y="0"/>
                  </a:lnTo>
                  <a:lnTo>
                    <a:pt x="0" y="434912"/>
                  </a:lnTo>
                  <a:lnTo>
                    <a:pt x="1536191" y="434912"/>
                  </a:lnTo>
                  <a:lnTo>
                    <a:pt x="1536191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84821" y="4149745"/>
              <a:ext cx="1536700" cy="434975"/>
            </a:xfrm>
            <a:custGeom>
              <a:avLst/>
              <a:gdLst/>
              <a:ahLst/>
              <a:cxnLst/>
              <a:rect l="l" t="t" r="r" b="b"/>
              <a:pathLst>
                <a:path w="1536700" h="434975">
                  <a:moveTo>
                    <a:pt x="0" y="0"/>
                  </a:moveTo>
                  <a:lnTo>
                    <a:pt x="1536192" y="0"/>
                  </a:lnTo>
                  <a:lnTo>
                    <a:pt x="1536192" y="434912"/>
                  </a:lnTo>
                  <a:lnTo>
                    <a:pt x="0" y="43491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921613" y="4235196"/>
            <a:ext cx="10623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1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20310" y="4003198"/>
            <a:ext cx="681626" cy="100798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967657" y="2197056"/>
            <a:ext cx="1800225" cy="28829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31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Reinforcement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67657" y="1469603"/>
            <a:ext cx="1800225" cy="28829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3873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Supervised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67657" y="1833330"/>
            <a:ext cx="1800225" cy="288290"/>
          </a:xfrm>
          <a:prstGeom prst="rect">
            <a:avLst/>
          </a:prstGeom>
          <a:solidFill>
            <a:srgbClr val="7030A0"/>
          </a:solidFill>
        </p:spPr>
        <p:txBody>
          <a:bodyPr vert="horz" wrap="square" lIns="0" tIns="4127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34749" y="399768"/>
            <a:ext cx="6999605" cy="5427345"/>
            <a:chOff x="634749" y="399768"/>
            <a:chExt cx="6999605" cy="5427345"/>
          </a:xfrm>
        </p:grpSpPr>
        <p:sp>
          <p:nvSpPr>
            <p:cNvPr id="28" name="object 28"/>
            <p:cNvSpPr/>
            <p:nvPr/>
          </p:nvSpPr>
          <p:spPr>
            <a:xfrm>
              <a:off x="4220476" y="1582661"/>
              <a:ext cx="747395" cy="793750"/>
            </a:xfrm>
            <a:custGeom>
              <a:avLst/>
              <a:gdLst/>
              <a:ahLst/>
              <a:cxnLst/>
              <a:rect l="l" t="t" r="r" b="b"/>
              <a:pathLst>
                <a:path w="747395" h="793750">
                  <a:moveTo>
                    <a:pt x="494068" y="712228"/>
                  </a:moveTo>
                  <a:lnTo>
                    <a:pt x="493839" y="712152"/>
                  </a:lnTo>
                  <a:lnTo>
                    <a:pt x="494068" y="712228"/>
                  </a:lnTo>
                  <a:close/>
                </a:path>
                <a:path w="747395" h="793750">
                  <a:moveTo>
                    <a:pt x="520852" y="719404"/>
                  </a:moveTo>
                  <a:lnTo>
                    <a:pt x="520649" y="719353"/>
                  </a:lnTo>
                  <a:lnTo>
                    <a:pt x="520852" y="719404"/>
                  </a:lnTo>
                  <a:close/>
                </a:path>
                <a:path w="747395" h="793750">
                  <a:moveTo>
                    <a:pt x="549605" y="725893"/>
                  </a:moveTo>
                  <a:lnTo>
                    <a:pt x="549414" y="725855"/>
                  </a:lnTo>
                  <a:lnTo>
                    <a:pt x="549605" y="725893"/>
                  </a:lnTo>
                  <a:close/>
                </a:path>
                <a:path w="747395" h="793750">
                  <a:moveTo>
                    <a:pt x="579983" y="731608"/>
                  </a:moveTo>
                  <a:lnTo>
                    <a:pt x="579831" y="731583"/>
                  </a:lnTo>
                  <a:lnTo>
                    <a:pt x="579983" y="731608"/>
                  </a:lnTo>
                  <a:close/>
                </a:path>
                <a:path w="747395" h="793750">
                  <a:moveTo>
                    <a:pt x="724827" y="768451"/>
                  </a:moveTo>
                  <a:lnTo>
                    <a:pt x="682561" y="768451"/>
                  </a:lnTo>
                  <a:lnTo>
                    <a:pt x="670496" y="768451"/>
                  </a:lnTo>
                  <a:lnTo>
                    <a:pt x="669480" y="793356"/>
                  </a:lnTo>
                  <a:lnTo>
                    <a:pt x="724827" y="768451"/>
                  </a:lnTo>
                  <a:close/>
                </a:path>
                <a:path w="747395" h="793750">
                  <a:moveTo>
                    <a:pt x="747179" y="30949"/>
                  </a:moveTo>
                  <a:lnTo>
                    <a:pt x="729983" y="24244"/>
                  </a:lnTo>
                  <a:lnTo>
                    <a:pt x="667804" y="0"/>
                  </a:lnTo>
                  <a:lnTo>
                    <a:pt x="670217" y="26187"/>
                  </a:lnTo>
                  <a:lnTo>
                    <a:pt x="640638" y="31140"/>
                  </a:lnTo>
                  <a:lnTo>
                    <a:pt x="573163" y="52603"/>
                  </a:lnTo>
                  <a:lnTo>
                    <a:pt x="511454" y="82473"/>
                  </a:lnTo>
                  <a:lnTo>
                    <a:pt x="457403" y="119405"/>
                  </a:lnTo>
                  <a:lnTo>
                    <a:pt x="413169" y="162052"/>
                  </a:lnTo>
                  <a:lnTo>
                    <a:pt x="380987" y="209257"/>
                  </a:lnTo>
                  <a:lnTo>
                    <a:pt x="363435" y="259867"/>
                  </a:lnTo>
                  <a:lnTo>
                    <a:pt x="359156" y="307619"/>
                  </a:lnTo>
                  <a:lnTo>
                    <a:pt x="353428" y="329349"/>
                  </a:lnTo>
                  <a:lnTo>
                    <a:pt x="344068" y="351015"/>
                  </a:lnTo>
                  <a:lnTo>
                    <a:pt x="331254" y="372427"/>
                  </a:lnTo>
                  <a:lnTo>
                    <a:pt x="330771" y="373049"/>
                  </a:lnTo>
                  <a:lnTo>
                    <a:pt x="315188" y="393331"/>
                  </a:lnTo>
                  <a:lnTo>
                    <a:pt x="274307" y="432727"/>
                  </a:lnTo>
                  <a:lnTo>
                    <a:pt x="273824" y="433082"/>
                  </a:lnTo>
                  <a:lnTo>
                    <a:pt x="250024" y="450761"/>
                  </a:lnTo>
                  <a:lnTo>
                    <a:pt x="249542" y="451065"/>
                  </a:lnTo>
                  <a:lnTo>
                    <a:pt x="223532" y="467410"/>
                  </a:lnTo>
                  <a:lnTo>
                    <a:pt x="223062" y="467652"/>
                  </a:lnTo>
                  <a:lnTo>
                    <a:pt x="195135" y="482447"/>
                  </a:lnTo>
                  <a:lnTo>
                    <a:pt x="194652" y="482650"/>
                  </a:lnTo>
                  <a:lnTo>
                    <a:pt x="165125" y="495681"/>
                  </a:lnTo>
                  <a:lnTo>
                    <a:pt x="164604" y="495858"/>
                  </a:lnTo>
                  <a:lnTo>
                    <a:pt x="101320" y="515988"/>
                  </a:lnTo>
                  <a:lnTo>
                    <a:pt x="34442" y="526808"/>
                  </a:lnTo>
                  <a:lnTo>
                    <a:pt x="393" y="528243"/>
                  </a:lnTo>
                  <a:lnTo>
                    <a:pt x="228" y="528243"/>
                  </a:lnTo>
                  <a:lnTo>
                    <a:pt x="0" y="528256"/>
                  </a:lnTo>
                  <a:lnTo>
                    <a:pt x="508" y="540613"/>
                  </a:lnTo>
                  <a:lnTo>
                    <a:pt x="520" y="541362"/>
                  </a:lnTo>
                  <a:lnTo>
                    <a:pt x="304" y="553643"/>
                  </a:lnTo>
                  <a:lnTo>
                    <a:pt x="35064" y="554266"/>
                  </a:lnTo>
                  <a:lnTo>
                    <a:pt x="69176" y="556056"/>
                  </a:lnTo>
                  <a:lnTo>
                    <a:pt x="135978" y="562889"/>
                  </a:lnTo>
                  <a:lnTo>
                    <a:pt x="136207" y="562927"/>
                  </a:lnTo>
                  <a:lnTo>
                    <a:pt x="167716" y="567740"/>
                  </a:lnTo>
                  <a:lnTo>
                    <a:pt x="167868" y="567766"/>
                  </a:lnTo>
                  <a:lnTo>
                    <a:pt x="197878" y="573405"/>
                  </a:lnTo>
                  <a:lnTo>
                    <a:pt x="198094" y="573443"/>
                  </a:lnTo>
                  <a:lnTo>
                    <a:pt x="197878" y="573405"/>
                  </a:lnTo>
                  <a:lnTo>
                    <a:pt x="198158" y="573468"/>
                  </a:lnTo>
                  <a:lnTo>
                    <a:pt x="253606" y="587108"/>
                  </a:lnTo>
                  <a:lnTo>
                    <a:pt x="278422" y="594982"/>
                  </a:lnTo>
                  <a:lnTo>
                    <a:pt x="300101" y="603123"/>
                  </a:lnTo>
                  <a:lnTo>
                    <a:pt x="334975" y="620509"/>
                  </a:lnTo>
                  <a:lnTo>
                    <a:pt x="364020" y="664641"/>
                  </a:lnTo>
                  <a:lnTo>
                    <a:pt x="372237" y="677926"/>
                  </a:lnTo>
                  <a:lnTo>
                    <a:pt x="417144" y="710336"/>
                  </a:lnTo>
                  <a:lnTo>
                    <a:pt x="461251" y="728484"/>
                  </a:lnTo>
                  <a:lnTo>
                    <a:pt x="514769" y="744067"/>
                  </a:lnTo>
                  <a:lnTo>
                    <a:pt x="575741" y="756653"/>
                  </a:lnTo>
                  <a:lnTo>
                    <a:pt x="670547" y="767359"/>
                  </a:lnTo>
                  <a:lnTo>
                    <a:pt x="682650" y="767359"/>
                  </a:lnTo>
                  <a:lnTo>
                    <a:pt x="727278" y="767359"/>
                  </a:lnTo>
                  <a:lnTo>
                    <a:pt x="747179" y="758405"/>
                  </a:lnTo>
                  <a:lnTo>
                    <a:pt x="672592" y="717219"/>
                  </a:lnTo>
                  <a:lnTo>
                    <a:pt x="671576" y="741946"/>
                  </a:lnTo>
                  <a:lnTo>
                    <a:pt x="612267" y="736498"/>
                  </a:lnTo>
                  <a:lnTo>
                    <a:pt x="611632" y="736447"/>
                  </a:lnTo>
                  <a:lnTo>
                    <a:pt x="612013" y="736498"/>
                  </a:lnTo>
                  <a:lnTo>
                    <a:pt x="611251" y="736409"/>
                  </a:lnTo>
                  <a:lnTo>
                    <a:pt x="611632" y="736447"/>
                  </a:lnTo>
                  <a:lnTo>
                    <a:pt x="611403" y="736409"/>
                  </a:lnTo>
                  <a:lnTo>
                    <a:pt x="579793" y="731583"/>
                  </a:lnTo>
                  <a:lnTo>
                    <a:pt x="549846" y="725944"/>
                  </a:lnTo>
                  <a:lnTo>
                    <a:pt x="549706" y="725919"/>
                  </a:lnTo>
                  <a:lnTo>
                    <a:pt x="549376" y="725855"/>
                  </a:lnTo>
                  <a:lnTo>
                    <a:pt x="521106" y="719467"/>
                  </a:lnTo>
                  <a:lnTo>
                    <a:pt x="520941" y="719442"/>
                  </a:lnTo>
                  <a:lnTo>
                    <a:pt x="520611" y="719353"/>
                  </a:lnTo>
                  <a:lnTo>
                    <a:pt x="494398" y="712317"/>
                  </a:lnTo>
                  <a:lnTo>
                    <a:pt x="493801" y="712152"/>
                  </a:lnTo>
                  <a:lnTo>
                    <a:pt x="469925" y="704583"/>
                  </a:lnTo>
                  <a:lnTo>
                    <a:pt x="469239" y="704367"/>
                  </a:lnTo>
                  <a:lnTo>
                    <a:pt x="469557" y="704469"/>
                  </a:lnTo>
                  <a:lnTo>
                    <a:pt x="469290" y="704367"/>
                  </a:lnTo>
                  <a:lnTo>
                    <a:pt x="448056" y="696391"/>
                  </a:lnTo>
                  <a:lnTo>
                    <a:pt x="447611" y="696226"/>
                  </a:lnTo>
                  <a:lnTo>
                    <a:pt x="447281" y="696074"/>
                  </a:lnTo>
                  <a:lnTo>
                    <a:pt x="429107" y="687870"/>
                  </a:lnTo>
                  <a:lnTo>
                    <a:pt x="428536" y="687616"/>
                  </a:lnTo>
                  <a:lnTo>
                    <a:pt x="428155" y="687400"/>
                  </a:lnTo>
                  <a:lnTo>
                    <a:pt x="413461" y="679246"/>
                  </a:lnTo>
                  <a:lnTo>
                    <a:pt x="412711" y="678840"/>
                  </a:lnTo>
                  <a:lnTo>
                    <a:pt x="412229" y="678497"/>
                  </a:lnTo>
                  <a:lnTo>
                    <a:pt x="401510" y="670852"/>
                  </a:lnTo>
                  <a:lnTo>
                    <a:pt x="400507" y="670140"/>
                  </a:lnTo>
                  <a:lnTo>
                    <a:pt x="399910" y="669544"/>
                  </a:lnTo>
                  <a:lnTo>
                    <a:pt x="393547" y="663270"/>
                  </a:lnTo>
                  <a:lnTo>
                    <a:pt x="392239" y="661987"/>
                  </a:lnTo>
                  <a:lnTo>
                    <a:pt x="391579" y="660920"/>
                  </a:lnTo>
                  <a:lnTo>
                    <a:pt x="389305" y="657237"/>
                  </a:lnTo>
                  <a:lnTo>
                    <a:pt x="387959" y="655066"/>
                  </a:lnTo>
                  <a:lnTo>
                    <a:pt x="387565" y="653173"/>
                  </a:lnTo>
                  <a:lnTo>
                    <a:pt x="386092" y="646176"/>
                  </a:lnTo>
                  <a:lnTo>
                    <a:pt x="385241" y="642112"/>
                  </a:lnTo>
                  <a:lnTo>
                    <a:pt x="384467" y="638429"/>
                  </a:lnTo>
                  <a:lnTo>
                    <a:pt x="383971" y="636066"/>
                  </a:lnTo>
                  <a:lnTo>
                    <a:pt x="383679" y="634707"/>
                  </a:lnTo>
                  <a:lnTo>
                    <a:pt x="380644" y="629793"/>
                  </a:lnTo>
                  <a:lnTo>
                    <a:pt x="379844" y="628484"/>
                  </a:lnTo>
                  <a:lnTo>
                    <a:pt x="375475" y="621423"/>
                  </a:lnTo>
                  <a:lnTo>
                    <a:pt x="374891" y="620852"/>
                  </a:lnTo>
                  <a:lnTo>
                    <a:pt x="374129" y="620090"/>
                  </a:lnTo>
                  <a:lnTo>
                    <a:pt x="340931" y="594766"/>
                  </a:lnTo>
                  <a:lnTo>
                    <a:pt x="330568" y="589000"/>
                  </a:lnTo>
                  <a:lnTo>
                    <a:pt x="326186" y="587032"/>
                  </a:lnTo>
                  <a:lnTo>
                    <a:pt x="310337" y="579882"/>
                  </a:lnTo>
                  <a:lnTo>
                    <a:pt x="309803" y="579640"/>
                  </a:lnTo>
                  <a:lnTo>
                    <a:pt x="293204" y="573405"/>
                  </a:lnTo>
                  <a:lnTo>
                    <a:pt x="286448" y="570865"/>
                  </a:lnTo>
                  <a:lnTo>
                    <a:pt x="276428" y="567690"/>
                  </a:lnTo>
                  <a:lnTo>
                    <a:pt x="261112" y="562838"/>
                  </a:lnTo>
                  <a:lnTo>
                    <a:pt x="260756" y="562724"/>
                  </a:lnTo>
                  <a:lnTo>
                    <a:pt x="235889" y="556069"/>
                  </a:lnTo>
                  <a:lnTo>
                    <a:pt x="235712" y="556018"/>
                  </a:lnTo>
                  <a:lnTo>
                    <a:pt x="232930" y="555282"/>
                  </a:lnTo>
                  <a:lnTo>
                    <a:pt x="228396" y="554253"/>
                  </a:lnTo>
                  <a:lnTo>
                    <a:pt x="203250" y="548576"/>
                  </a:lnTo>
                  <a:lnTo>
                    <a:pt x="175717" y="543407"/>
                  </a:lnTo>
                  <a:lnTo>
                    <a:pt x="202438" y="540029"/>
                  </a:lnTo>
                  <a:lnTo>
                    <a:pt x="231978" y="535533"/>
                  </a:lnTo>
                  <a:lnTo>
                    <a:pt x="259638" y="530555"/>
                  </a:lnTo>
                  <a:lnTo>
                    <a:pt x="278053" y="526630"/>
                  </a:lnTo>
                  <a:lnTo>
                    <a:pt x="278180" y="526605"/>
                  </a:lnTo>
                  <a:lnTo>
                    <a:pt x="285178" y="525119"/>
                  </a:lnTo>
                  <a:lnTo>
                    <a:pt x="297548" y="521995"/>
                  </a:lnTo>
                  <a:lnTo>
                    <a:pt x="308356" y="519264"/>
                  </a:lnTo>
                  <a:lnTo>
                    <a:pt x="310146" y="518718"/>
                  </a:lnTo>
                  <a:lnTo>
                    <a:pt x="322884" y="514845"/>
                  </a:lnTo>
                  <a:lnTo>
                    <a:pt x="328930" y="513016"/>
                  </a:lnTo>
                  <a:lnTo>
                    <a:pt x="335788" y="510451"/>
                  </a:lnTo>
                  <a:lnTo>
                    <a:pt x="346748" y="506361"/>
                  </a:lnTo>
                  <a:lnTo>
                    <a:pt x="348348" y="505587"/>
                  </a:lnTo>
                  <a:lnTo>
                    <a:pt x="359359" y="500316"/>
                  </a:lnTo>
                  <a:lnTo>
                    <a:pt x="361683" y="499211"/>
                  </a:lnTo>
                  <a:lnTo>
                    <a:pt x="368465" y="494703"/>
                  </a:lnTo>
                  <a:lnTo>
                    <a:pt x="373773" y="491172"/>
                  </a:lnTo>
                  <a:lnTo>
                    <a:pt x="375945" y="488823"/>
                  </a:lnTo>
                  <a:lnTo>
                    <a:pt x="381101" y="483209"/>
                  </a:lnTo>
                  <a:lnTo>
                    <a:pt x="381508" y="482765"/>
                  </a:lnTo>
                  <a:lnTo>
                    <a:pt x="382981" y="481164"/>
                  </a:lnTo>
                  <a:lnTo>
                    <a:pt x="384111" y="477558"/>
                  </a:lnTo>
                  <a:lnTo>
                    <a:pt x="384378" y="476681"/>
                  </a:lnTo>
                  <a:lnTo>
                    <a:pt x="385584" y="472859"/>
                  </a:lnTo>
                  <a:lnTo>
                    <a:pt x="386207" y="470865"/>
                  </a:lnTo>
                  <a:lnTo>
                    <a:pt x="386613" y="469557"/>
                  </a:lnTo>
                  <a:lnTo>
                    <a:pt x="387273" y="467461"/>
                  </a:lnTo>
                  <a:lnTo>
                    <a:pt x="389763" y="464756"/>
                  </a:lnTo>
                  <a:lnTo>
                    <a:pt x="388112" y="464756"/>
                  </a:lnTo>
                  <a:lnTo>
                    <a:pt x="389763" y="464743"/>
                  </a:lnTo>
                  <a:lnTo>
                    <a:pt x="390550" y="463892"/>
                  </a:lnTo>
                  <a:lnTo>
                    <a:pt x="392252" y="462762"/>
                  </a:lnTo>
                  <a:lnTo>
                    <a:pt x="398018" y="458939"/>
                  </a:lnTo>
                  <a:lnTo>
                    <a:pt x="398589" y="458546"/>
                  </a:lnTo>
                  <a:lnTo>
                    <a:pt x="399618" y="458063"/>
                  </a:lnTo>
                  <a:lnTo>
                    <a:pt x="410489" y="452856"/>
                  </a:lnTo>
                  <a:lnTo>
                    <a:pt x="410895" y="452653"/>
                  </a:lnTo>
                  <a:lnTo>
                    <a:pt x="411568" y="452412"/>
                  </a:lnTo>
                  <a:lnTo>
                    <a:pt x="426605" y="446798"/>
                  </a:lnTo>
                  <a:lnTo>
                    <a:pt x="426923" y="446671"/>
                  </a:lnTo>
                  <a:lnTo>
                    <a:pt x="427367" y="446544"/>
                  </a:lnTo>
                  <a:lnTo>
                    <a:pt x="445922" y="440905"/>
                  </a:lnTo>
                  <a:lnTo>
                    <a:pt x="446443" y="440753"/>
                  </a:lnTo>
                  <a:lnTo>
                    <a:pt x="446163" y="440842"/>
                  </a:lnTo>
                  <a:lnTo>
                    <a:pt x="446506" y="440753"/>
                  </a:lnTo>
                  <a:lnTo>
                    <a:pt x="468083" y="435292"/>
                  </a:lnTo>
                  <a:lnTo>
                    <a:pt x="519747" y="425170"/>
                  </a:lnTo>
                  <a:lnTo>
                    <a:pt x="579208" y="416902"/>
                  </a:lnTo>
                  <a:lnTo>
                    <a:pt x="671360" y="409905"/>
                  </a:lnTo>
                  <a:lnTo>
                    <a:pt x="672045" y="434848"/>
                  </a:lnTo>
                  <a:lnTo>
                    <a:pt x="747179" y="394677"/>
                  </a:lnTo>
                  <a:lnTo>
                    <a:pt x="723722" y="383743"/>
                  </a:lnTo>
                  <a:lnTo>
                    <a:pt x="669963" y="358686"/>
                  </a:lnTo>
                  <a:lnTo>
                    <a:pt x="670661" y="384505"/>
                  </a:lnTo>
                  <a:lnTo>
                    <a:pt x="609053" y="388302"/>
                  </a:lnTo>
                  <a:lnTo>
                    <a:pt x="545274" y="395592"/>
                  </a:lnTo>
                  <a:lnTo>
                    <a:pt x="488061" y="405066"/>
                  </a:lnTo>
                  <a:lnTo>
                    <a:pt x="439356" y="416356"/>
                  </a:lnTo>
                  <a:lnTo>
                    <a:pt x="400964" y="429260"/>
                  </a:lnTo>
                  <a:lnTo>
                    <a:pt x="364718" y="454456"/>
                  </a:lnTo>
                  <a:lnTo>
                    <a:pt x="360438" y="468160"/>
                  </a:lnTo>
                  <a:lnTo>
                    <a:pt x="357162" y="471728"/>
                  </a:lnTo>
                  <a:lnTo>
                    <a:pt x="349110" y="477062"/>
                  </a:lnTo>
                  <a:lnTo>
                    <a:pt x="336791" y="482968"/>
                  </a:lnTo>
                  <a:lnTo>
                    <a:pt x="320802" y="488937"/>
                  </a:lnTo>
                  <a:lnTo>
                    <a:pt x="321170" y="488823"/>
                  </a:lnTo>
                  <a:lnTo>
                    <a:pt x="320421" y="489077"/>
                  </a:lnTo>
                  <a:lnTo>
                    <a:pt x="320802" y="488937"/>
                  </a:lnTo>
                  <a:lnTo>
                    <a:pt x="320332" y="489077"/>
                  </a:lnTo>
                  <a:lnTo>
                    <a:pt x="301840" y="494703"/>
                  </a:lnTo>
                  <a:lnTo>
                    <a:pt x="301256" y="494868"/>
                  </a:lnTo>
                  <a:lnTo>
                    <a:pt x="301548" y="494779"/>
                  </a:lnTo>
                  <a:lnTo>
                    <a:pt x="301205" y="494868"/>
                  </a:lnTo>
                  <a:lnTo>
                    <a:pt x="279654" y="500316"/>
                  </a:lnTo>
                  <a:lnTo>
                    <a:pt x="279412" y="500380"/>
                  </a:lnTo>
                  <a:lnTo>
                    <a:pt x="254939" y="505587"/>
                  </a:lnTo>
                  <a:lnTo>
                    <a:pt x="254698" y="505637"/>
                  </a:lnTo>
                  <a:lnTo>
                    <a:pt x="227990" y="510451"/>
                  </a:lnTo>
                  <a:lnTo>
                    <a:pt x="199085" y="514845"/>
                  </a:lnTo>
                  <a:lnTo>
                    <a:pt x="178777" y="517423"/>
                  </a:lnTo>
                  <a:lnTo>
                    <a:pt x="181749" y="516102"/>
                  </a:lnTo>
                  <a:lnTo>
                    <a:pt x="182245" y="515886"/>
                  </a:lnTo>
                  <a:lnTo>
                    <a:pt x="202857" y="506793"/>
                  </a:lnTo>
                  <a:lnTo>
                    <a:pt x="206222" y="505320"/>
                  </a:lnTo>
                  <a:lnTo>
                    <a:pt x="224701" y="495528"/>
                  </a:lnTo>
                  <a:lnTo>
                    <a:pt x="236258" y="489407"/>
                  </a:lnTo>
                  <a:lnTo>
                    <a:pt x="247637" y="482257"/>
                  </a:lnTo>
                  <a:lnTo>
                    <a:pt x="264363" y="471754"/>
                  </a:lnTo>
                  <a:lnTo>
                    <a:pt x="270510" y="467182"/>
                  </a:lnTo>
                  <a:lnTo>
                    <a:pt x="290296" y="452488"/>
                  </a:lnTo>
                  <a:lnTo>
                    <a:pt x="292557" y="450507"/>
                  </a:lnTo>
                  <a:lnTo>
                    <a:pt x="313080" y="432409"/>
                  </a:lnTo>
                  <a:lnTo>
                    <a:pt x="313778" y="431800"/>
                  </a:lnTo>
                  <a:lnTo>
                    <a:pt x="331431" y="413131"/>
                  </a:lnTo>
                  <a:lnTo>
                    <a:pt x="334543" y="409841"/>
                  </a:lnTo>
                  <a:lnTo>
                    <a:pt x="347573" y="392861"/>
                  </a:lnTo>
                  <a:lnTo>
                    <a:pt x="352285" y="386727"/>
                  </a:lnTo>
                  <a:lnTo>
                    <a:pt x="361200" y="371843"/>
                  </a:lnTo>
                  <a:lnTo>
                    <a:pt x="366725" y="362623"/>
                  </a:lnTo>
                  <a:lnTo>
                    <a:pt x="371411" y="351790"/>
                  </a:lnTo>
                  <a:lnTo>
                    <a:pt x="372046" y="350304"/>
                  </a:lnTo>
                  <a:lnTo>
                    <a:pt x="377507" y="337667"/>
                  </a:lnTo>
                  <a:lnTo>
                    <a:pt x="379450" y="330276"/>
                  </a:lnTo>
                  <a:lnTo>
                    <a:pt x="379933" y="328472"/>
                  </a:lnTo>
                  <a:lnTo>
                    <a:pt x="384263" y="312026"/>
                  </a:lnTo>
                  <a:lnTo>
                    <a:pt x="384568" y="308686"/>
                  </a:lnTo>
                  <a:lnTo>
                    <a:pt x="384746" y="306578"/>
                  </a:lnTo>
                  <a:lnTo>
                    <a:pt x="388454" y="265303"/>
                  </a:lnTo>
                  <a:lnTo>
                    <a:pt x="388543" y="264261"/>
                  </a:lnTo>
                  <a:lnTo>
                    <a:pt x="388823" y="263207"/>
                  </a:lnTo>
                  <a:lnTo>
                    <a:pt x="394042" y="243420"/>
                  </a:lnTo>
                  <a:lnTo>
                    <a:pt x="394271" y="242544"/>
                  </a:lnTo>
                  <a:lnTo>
                    <a:pt x="394677" y="241617"/>
                  </a:lnTo>
                  <a:lnTo>
                    <a:pt x="403326" y="221589"/>
                  </a:lnTo>
                  <a:lnTo>
                    <a:pt x="403631" y="220878"/>
                  </a:lnTo>
                  <a:lnTo>
                    <a:pt x="404101" y="220103"/>
                  </a:lnTo>
                  <a:lnTo>
                    <a:pt x="416102" y="200050"/>
                  </a:lnTo>
                  <a:lnTo>
                    <a:pt x="416445" y="199478"/>
                  </a:lnTo>
                  <a:lnTo>
                    <a:pt x="416941" y="198843"/>
                  </a:lnTo>
                  <a:lnTo>
                    <a:pt x="432155" y="179031"/>
                  </a:lnTo>
                  <a:lnTo>
                    <a:pt x="473049" y="139471"/>
                  </a:lnTo>
                  <a:lnTo>
                    <a:pt x="473392" y="139166"/>
                  </a:lnTo>
                  <a:lnTo>
                    <a:pt x="473875" y="138811"/>
                  </a:lnTo>
                  <a:lnTo>
                    <a:pt x="497332" y="121386"/>
                  </a:lnTo>
                  <a:lnTo>
                    <a:pt x="497687" y="121132"/>
                  </a:lnTo>
                  <a:lnTo>
                    <a:pt x="498157" y="120827"/>
                  </a:lnTo>
                  <a:lnTo>
                    <a:pt x="523824" y="104711"/>
                  </a:lnTo>
                  <a:lnTo>
                    <a:pt x="524179" y="104482"/>
                  </a:lnTo>
                  <a:lnTo>
                    <a:pt x="524637" y="104241"/>
                  </a:lnTo>
                  <a:lnTo>
                    <a:pt x="552221" y="89636"/>
                  </a:lnTo>
                  <a:lnTo>
                    <a:pt x="552564" y="89446"/>
                  </a:lnTo>
                  <a:lnTo>
                    <a:pt x="553046" y="89230"/>
                  </a:lnTo>
                  <a:lnTo>
                    <a:pt x="582244" y="76365"/>
                  </a:lnTo>
                  <a:lnTo>
                    <a:pt x="582587" y="76212"/>
                  </a:lnTo>
                  <a:lnTo>
                    <a:pt x="583095" y="76034"/>
                  </a:lnTo>
                  <a:lnTo>
                    <a:pt x="613613" y="65087"/>
                  </a:lnTo>
                  <a:lnTo>
                    <a:pt x="613943" y="64973"/>
                  </a:lnTo>
                  <a:lnTo>
                    <a:pt x="614502" y="64820"/>
                  </a:lnTo>
                  <a:lnTo>
                    <a:pt x="645769" y="56083"/>
                  </a:lnTo>
                  <a:lnTo>
                    <a:pt x="646163" y="55968"/>
                  </a:lnTo>
                  <a:lnTo>
                    <a:pt x="647268" y="55791"/>
                  </a:lnTo>
                  <a:lnTo>
                    <a:pt x="672553" y="51549"/>
                  </a:lnTo>
                  <a:lnTo>
                    <a:pt x="674789" y="75869"/>
                  </a:lnTo>
                  <a:lnTo>
                    <a:pt x="747179" y="30949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67118" y="399768"/>
              <a:ext cx="866982" cy="159025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749" y="2123600"/>
              <a:ext cx="3540101" cy="370293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05939" y="3697732"/>
            <a:ext cx="76200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735" marR="5080" indent="-26670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Machine Learning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73474" y="5414772"/>
            <a:ext cx="706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Azure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4958386" y="2579046"/>
          <a:ext cx="2218055" cy="2546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Features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Labels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Datasets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48235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9178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Algorithms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79178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Evaluations Metrics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B w="79178">
                      <a:solidFill>
                        <a:srgbClr val="FFFFFF"/>
                      </a:solidFill>
                      <a:prstDash val="solid"/>
                    </a:lnB>
                    <a:solidFill>
                      <a:srgbClr val="54823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79178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5">
                <a:tc gridSpan="2"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2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Ingestion</a:t>
                      </a:r>
                      <a:r>
                        <a:rPr sz="12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2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Preparation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T w="79178">
                      <a:solidFill>
                        <a:srgbClr val="FFFFFF"/>
                      </a:solidFill>
                      <a:prstDash val="solid"/>
                    </a:lnT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595">
                <a:tc gridSpan="2"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Feature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Engineering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Selection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565">
                <a:tc gridSpan="2"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Evaluation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6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Deployment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Management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3975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7634100" y="281653"/>
          <a:ext cx="1979930" cy="1891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9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Regression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10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88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88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Time-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series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Forecasting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88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Clustering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88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4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r>
                        <a:rPr sz="1200" spc="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6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Regression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18816" y="5352288"/>
            <a:ext cx="326136" cy="362712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4220462" y="1690095"/>
            <a:ext cx="3413760" cy="2011045"/>
            <a:chOff x="4220462" y="1690095"/>
            <a:chExt cx="3413760" cy="2011045"/>
          </a:xfrm>
        </p:grpSpPr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0462" y="2692468"/>
              <a:ext cx="737923" cy="100804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57508" y="1690095"/>
              <a:ext cx="876592" cy="1991084"/>
            </a:xfrm>
            <a:prstGeom prst="rect">
              <a:avLst/>
            </a:prstGeom>
          </p:spPr>
        </p:pic>
      </p:grp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10183924" y="403761"/>
          <a:ext cx="1374140" cy="1539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Confusion</a:t>
                      </a:r>
                      <a:r>
                        <a:rPr sz="12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Matrix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Accuracy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Precision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F1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Score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2704" marB="0"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3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ROC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Cure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&amp;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AUC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0" name="object 40"/>
          <p:cNvSpPr/>
          <p:nvPr/>
        </p:nvSpPr>
        <p:spPr>
          <a:xfrm>
            <a:off x="9613290" y="535761"/>
            <a:ext cx="570865" cy="1301115"/>
          </a:xfrm>
          <a:custGeom>
            <a:avLst/>
            <a:gdLst/>
            <a:ahLst/>
            <a:cxnLst/>
            <a:rect l="l" t="t" r="r" b="b"/>
            <a:pathLst>
              <a:path w="570865" h="1301114">
                <a:moveTo>
                  <a:pt x="547408" y="1276096"/>
                </a:moveTo>
                <a:lnTo>
                  <a:pt x="506539" y="1276096"/>
                </a:lnTo>
                <a:lnTo>
                  <a:pt x="494055" y="1276096"/>
                </a:lnTo>
                <a:lnTo>
                  <a:pt x="493293" y="1301102"/>
                </a:lnTo>
                <a:lnTo>
                  <a:pt x="547408" y="1276096"/>
                </a:lnTo>
                <a:close/>
              </a:path>
              <a:path w="570865" h="1301114">
                <a:moveTo>
                  <a:pt x="570623" y="12001"/>
                </a:moveTo>
                <a:lnTo>
                  <a:pt x="486283" y="0"/>
                </a:lnTo>
                <a:lnTo>
                  <a:pt x="494715" y="25273"/>
                </a:lnTo>
                <a:lnTo>
                  <a:pt x="484835" y="29743"/>
                </a:lnTo>
                <a:lnTo>
                  <a:pt x="444322" y="65735"/>
                </a:lnTo>
                <a:lnTo>
                  <a:pt x="419392" y="95402"/>
                </a:lnTo>
                <a:lnTo>
                  <a:pt x="384606" y="147967"/>
                </a:lnTo>
                <a:lnTo>
                  <a:pt x="363347" y="187794"/>
                </a:lnTo>
                <a:lnTo>
                  <a:pt x="343852" y="230962"/>
                </a:lnTo>
                <a:lnTo>
                  <a:pt x="326301" y="277075"/>
                </a:lnTo>
                <a:lnTo>
                  <a:pt x="310896" y="325729"/>
                </a:lnTo>
                <a:lnTo>
                  <a:pt x="297815" y="376491"/>
                </a:lnTo>
                <a:lnTo>
                  <a:pt x="287286" y="428955"/>
                </a:lnTo>
                <a:lnTo>
                  <a:pt x="279501" y="482727"/>
                </a:lnTo>
                <a:lnTo>
                  <a:pt x="274662" y="537362"/>
                </a:lnTo>
                <a:lnTo>
                  <a:pt x="272681" y="603351"/>
                </a:lnTo>
                <a:lnTo>
                  <a:pt x="272681" y="910450"/>
                </a:lnTo>
                <a:lnTo>
                  <a:pt x="271462" y="929195"/>
                </a:lnTo>
                <a:lnTo>
                  <a:pt x="271310" y="929982"/>
                </a:lnTo>
                <a:lnTo>
                  <a:pt x="266979" y="952500"/>
                </a:lnTo>
                <a:lnTo>
                  <a:pt x="266750" y="953236"/>
                </a:lnTo>
                <a:lnTo>
                  <a:pt x="259715" y="975588"/>
                </a:lnTo>
                <a:lnTo>
                  <a:pt x="259435" y="976236"/>
                </a:lnTo>
                <a:lnTo>
                  <a:pt x="249847" y="998232"/>
                </a:lnTo>
                <a:lnTo>
                  <a:pt x="249516" y="998804"/>
                </a:lnTo>
                <a:lnTo>
                  <a:pt x="237528" y="1020216"/>
                </a:lnTo>
                <a:lnTo>
                  <a:pt x="237185" y="1020737"/>
                </a:lnTo>
                <a:lnTo>
                  <a:pt x="222986" y="1041349"/>
                </a:lnTo>
                <a:lnTo>
                  <a:pt x="222605" y="1041806"/>
                </a:lnTo>
                <a:lnTo>
                  <a:pt x="206400" y="1061402"/>
                </a:lnTo>
                <a:lnTo>
                  <a:pt x="205994" y="1061821"/>
                </a:lnTo>
                <a:lnTo>
                  <a:pt x="187985" y="1080173"/>
                </a:lnTo>
                <a:lnTo>
                  <a:pt x="187553" y="1080554"/>
                </a:lnTo>
                <a:lnTo>
                  <a:pt x="168097" y="1097330"/>
                </a:lnTo>
                <a:lnTo>
                  <a:pt x="178308" y="1085545"/>
                </a:lnTo>
                <a:lnTo>
                  <a:pt x="185788" y="1076909"/>
                </a:lnTo>
                <a:lnTo>
                  <a:pt x="197662" y="1060665"/>
                </a:lnTo>
                <a:lnTo>
                  <a:pt x="207225" y="1047584"/>
                </a:lnTo>
                <a:lnTo>
                  <a:pt x="216242" y="1032992"/>
                </a:lnTo>
                <a:lnTo>
                  <a:pt x="226885" y="1015784"/>
                </a:lnTo>
                <a:lnTo>
                  <a:pt x="233641" y="1002817"/>
                </a:lnTo>
                <a:lnTo>
                  <a:pt x="244602" y="981811"/>
                </a:lnTo>
                <a:lnTo>
                  <a:pt x="249516" y="970470"/>
                </a:lnTo>
                <a:lnTo>
                  <a:pt x="260159" y="945959"/>
                </a:lnTo>
                <a:lnTo>
                  <a:pt x="263575" y="936256"/>
                </a:lnTo>
                <a:lnTo>
                  <a:pt x="272681" y="910450"/>
                </a:lnTo>
                <a:lnTo>
                  <a:pt x="272681" y="603351"/>
                </a:lnTo>
                <a:lnTo>
                  <a:pt x="271399" y="646074"/>
                </a:lnTo>
                <a:lnTo>
                  <a:pt x="271360" y="646430"/>
                </a:lnTo>
                <a:lnTo>
                  <a:pt x="271272" y="647560"/>
                </a:lnTo>
                <a:lnTo>
                  <a:pt x="266700" y="699249"/>
                </a:lnTo>
                <a:lnTo>
                  <a:pt x="266649" y="699617"/>
                </a:lnTo>
                <a:lnTo>
                  <a:pt x="259664" y="747814"/>
                </a:lnTo>
                <a:lnTo>
                  <a:pt x="259664" y="861961"/>
                </a:lnTo>
                <a:lnTo>
                  <a:pt x="259257" y="864006"/>
                </a:lnTo>
                <a:lnTo>
                  <a:pt x="259143" y="864450"/>
                </a:lnTo>
                <a:lnTo>
                  <a:pt x="249110" y="900938"/>
                </a:lnTo>
                <a:lnTo>
                  <a:pt x="248958" y="901369"/>
                </a:lnTo>
                <a:lnTo>
                  <a:pt x="236499" y="936675"/>
                </a:lnTo>
                <a:lnTo>
                  <a:pt x="236321" y="937094"/>
                </a:lnTo>
                <a:lnTo>
                  <a:pt x="221653" y="970876"/>
                </a:lnTo>
                <a:lnTo>
                  <a:pt x="221437" y="971283"/>
                </a:lnTo>
                <a:lnTo>
                  <a:pt x="208876" y="995375"/>
                </a:lnTo>
                <a:lnTo>
                  <a:pt x="213309" y="985545"/>
                </a:lnTo>
                <a:lnTo>
                  <a:pt x="227584" y="953960"/>
                </a:lnTo>
                <a:lnTo>
                  <a:pt x="231419" y="943851"/>
                </a:lnTo>
                <a:lnTo>
                  <a:pt x="245122" y="907846"/>
                </a:lnTo>
                <a:lnTo>
                  <a:pt x="247878" y="899147"/>
                </a:lnTo>
                <a:lnTo>
                  <a:pt x="259664" y="861961"/>
                </a:lnTo>
                <a:lnTo>
                  <a:pt x="259664" y="747814"/>
                </a:lnTo>
                <a:lnTo>
                  <a:pt x="259105" y="751662"/>
                </a:lnTo>
                <a:lnTo>
                  <a:pt x="259181" y="751306"/>
                </a:lnTo>
                <a:lnTo>
                  <a:pt x="259067" y="751979"/>
                </a:lnTo>
                <a:lnTo>
                  <a:pt x="259105" y="751662"/>
                </a:lnTo>
                <a:lnTo>
                  <a:pt x="259041" y="751979"/>
                </a:lnTo>
                <a:lnTo>
                  <a:pt x="248843" y="802779"/>
                </a:lnTo>
                <a:lnTo>
                  <a:pt x="248754" y="803097"/>
                </a:lnTo>
                <a:lnTo>
                  <a:pt x="236118" y="852182"/>
                </a:lnTo>
                <a:lnTo>
                  <a:pt x="236004" y="852525"/>
                </a:lnTo>
                <a:lnTo>
                  <a:pt x="221145" y="899464"/>
                </a:lnTo>
                <a:lnTo>
                  <a:pt x="221005" y="899833"/>
                </a:lnTo>
                <a:lnTo>
                  <a:pt x="204114" y="944206"/>
                </a:lnTo>
                <a:lnTo>
                  <a:pt x="203949" y="944562"/>
                </a:lnTo>
                <a:lnTo>
                  <a:pt x="185280" y="985913"/>
                </a:lnTo>
                <a:lnTo>
                  <a:pt x="185077" y="986294"/>
                </a:lnTo>
                <a:lnTo>
                  <a:pt x="164871" y="1024166"/>
                </a:lnTo>
                <a:lnTo>
                  <a:pt x="164604" y="1024585"/>
                </a:lnTo>
                <a:lnTo>
                  <a:pt x="143040" y="1058646"/>
                </a:lnTo>
                <a:lnTo>
                  <a:pt x="143268" y="1058329"/>
                </a:lnTo>
                <a:lnTo>
                  <a:pt x="142824" y="1058989"/>
                </a:lnTo>
                <a:lnTo>
                  <a:pt x="143040" y="1058646"/>
                </a:lnTo>
                <a:lnTo>
                  <a:pt x="142798" y="1058989"/>
                </a:lnTo>
                <a:lnTo>
                  <a:pt x="131813" y="1074140"/>
                </a:lnTo>
                <a:lnTo>
                  <a:pt x="131622" y="1074369"/>
                </a:lnTo>
                <a:lnTo>
                  <a:pt x="120281" y="1088567"/>
                </a:lnTo>
                <a:lnTo>
                  <a:pt x="120497" y="1088326"/>
                </a:lnTo>
                <a:lnTo>
                  <a:pt x="120091" y="1088821"/>
                </a:lnTo>
                <a:lnTo>
                  <a:pt x="120281" y="1088567"/>
                </a:lnTo>
                <a:lnTo>
                  <a:pt x="120065" y="1088821"/>
                </a:lnTo>
                <a:lnTo>
                  <a:pt x="108559" y="1101813"/>
                </a:lnTo>
                <a:lnTo>
                  <a:pt x="108813" y="1101572"/>
                </a:lnTo>
                <a:lnTo>
                  <a:pt x="108318" y="1102080"/>
                </a:lnTo>
                <a:lnTo>
                  <a:pt x="108559" y="1101813"/>
                </a:lnTo>
                <a:lnTo>
                  <a:pt x="108292" y="1102080"/>
                </a:lnTo>
                <a:lnTo>
                  <a:pt x="96672" y="1113828"/>
                </a:lnTo>
                <a:lnTo>
                  <a:pt x="96354" y="1114094"/>
                </a:lnTo>
                <a:lnTo>
                  <a:pt x="84683" y="1124521"/>
                </a:lnTo>
                <a:lnTo>
                  <a:pt x="84289" y="1124813"/>
                </a:lnTo>
                <a:lnTo>
                  <a:pt x="72593" y="1133894"/>
                </a:lnTo>
                <a:lnTo>
                  <a:pt x="72148" y="1134186"/>
                </a:lnTo>
                <a:lnTo>
                  <a:pt x="60490" y="1141869"/>
                </a:lnTo>
                <a:lnTo>
                  <a:pt x="59944" y="1142161"/>
                </a:lnTo>
                <a:lnTo>
                  <a:pt x="24434" y="1157236"/>
                </a:lnTo>
                <a:lnTo>
                  <a:pt x="215" y="1160233"/>
                </a:lnTo>
                <a:lnTo>
                  <a:pt x="76" y="1160246"/>
                </a:lnTo>
                <a:lnTo>
                  <a:pt x="800" y="1172921"/>
                </a:lnTo>
                <a:lnTo>
                  <a:pt x="558" y="1185621"/>
                </a:lnTo>
                <a:lnTo>
                  <a:pt x="53479" y="1186649"/>
                </a:lnTo>
                <a:lnTo>
                  <a:pt x="104470" y="1189558"/>
                </a:lnTo>
                <a:lnTo>
                  <a:pt x="104635" y="1189570"/>
                </a:lnTo>
                <a:lnTo>
                  <a:pt x="128689" y="1191615"/>
                </a:lnTo>
                <a:lnTo>
                  <a:pt x="128854" y="1191628"/>
                </a:lnTo>
                <a:lnTo>
                  <a:pt x="128689" y="1191615"/>
                </a:lnTo>
                <a:lnTo>
                  <a:pt x="128892" y="1191641"/>
                </a:lnTo>
                <a:lnTo>
                  <a:pt x="151968" y="1194054"/>
                </a:lnTo>
                <a:lnTo>
                  <a:pt x="152107" y="1194066"/>
                </a:lnTo>
                <a:lnTo>
                  <a:pt x="151968" y="1194054"/>
                </a:lnTo>
                <a:lnTo>
                  <a:pt x="152120" y="1194079"/>
                </a:lnTo>
                <a:lnTo>
                  <a:pt x="173977" y="1196822"/>
                </a:lnTo>
                <a:lnTo>
                  <a:pt x="174104" y="1196835"/>
                </a:lnTo>
                <a:lnTo>
                  <a:pt x="173977" y="1196822"/>
                </a:lnTo>
                <a:lnTo>
                  <a:pt x="174155" y="1196848"/>
                </a:lnTo>
                <a:lnTo>
                  <a:pt x="194614" y="1199896"/>
                </a:lnTo>
                <a:lnTo>
                  <a:pt x="194779" y="1199921"/>
                </a:lnTo>
                <a:lnTo>
                  <a:pt x="213436" y="1203223"/>
                </a:lnTo>
                <a:lnTo>
                  <a:pt x="213601" y="1203248"/>
                </a:lnTo>
                <a:lnTo>
                  <a:pt x="230289" y="1206741"/>
                </a:lnTo>
                <a:lnTo>
                  <a:pt x="230492" y="1206792"/>
                </a:lnTo>
                <a:lnTo>
                  <a:pt x="244906" y="1210424"/>
                </a:lnTo>
                <a:lnTo>
                  <a:pt x="244576" y="1210310"/>
                </a:lnTo>
                <a:lnTo>
                  <a:pt x="245237" y="1210500"/>
                </a:lnTo>
                <a:lnTo>
                  <a:pt x="257022" y="1214158"/>
                </a:lnTo>
                <a:lnTo>
                  <a:pt x="257378" y="1214310"/>
                </a:lnTo>
                <a:lnTo>
                  <a:pt x="266192" y="1217803"/>
                </a:lnTo>
                <a:lnTo>
                  <a:pt x="271907" y="1220939"/>
                </a:lnTo>
                <a:lnTo>
                  <a:pt x="273291" y="1222184"/>
                </a:lnTo>
                <a:lnTo>
                  <a:pt x="276555" y="1230845"/>
                </a:lnTo>
                <a:lnTo>
                  <a:pt x="284708" y="1238186"/>
                </a:lnTo>
                <a:lnTo>
                  <a:pt x="335457" y="1256309"/>
                </a:lnTo>
                <a:lnTo>
                  <a:pt x="393852" y="1266621"/>
                </a:lnTo>
                <a:lnTo>
                  <a:pt x="440220" y="1271955"/>
                </a:lnTo>
                <a:lnTo>
                  <a:pt x="494080" y="1275486"/>
                </a:lnTo>
                <a:lnTo>
                  <a:pt x="506564" y="1275486"/>
                </a:lnTo>
                <a:lnTo>
                  <a:pt x="548728" y="1275486"/>
                </a:lnTo>
                <a:lnTo>
                  <a:pt x="570623" y="1265377"/>
                </a:lnTo>
                <a:lnTo>
                  <a:pt x="495642" y="1224940"/>
                </a:lnTo>
                <a:lnTo>
                  <a:pt x="494868" y="1250099"/>
                </a:lnTo>
                <a:lnTo>
                  <a:pt x="467283" y="1248752"/>
                </a:lnTo>
                <a:lnTo>
                  <a:pt x="466826" y="1248727"/>
                </a:lnTo>
                <a:lnTo>
                  <a:pt x="466636" y="1248714"/>
                </a:lnTo>
                <a:lnTo>
                  <a:pt x="442671" y="1246670"/>
                </a:lnTo>
                <a:lnTo>
                  <a:pt x="442531" y="1246657"/>
                </a:lnTo>
                <a:lnTo>
                  <a:pt x="419493" y="1244244"/>
                </a:lnTo>
                <a:lnTo>
                  <a:pt x="419315" y="1244219"/>
                </a:lnTo>
                <a:lnTo>
                  <a:pt x="397471" y="1241475"/>
                </a:lnTo>
                <a:lnTo>
                  <a:pt x="397281" y="1241463"/>
                </a:lnTo>
                <a:lnTo>
                  <a:pt x="376961" y="1238415"/>
                </a:lnTo>
                <a:lnTo>
                  <a:pt x="376770" y="1238389"/>
                </a:lnTo>
                <a:lnTo>
                  <a:pt x="376643" y="1238364"/>
                </a:lnTo>
                <a:lnTo>
                  <a:pt x="358216" y="1235113"/>
                </a:lnTo>
                <a:lnTo>
                  <a:pt x="357987" y="1235075"/>
                </a:lnTo>
                <a:lnTo>
                  <a:pt x="357822" y="1235036"/>
                </a:lnTo>
                <a:lnTo>
                  <a:pt x="341439" y="1231607"/>
                </a:lnTo>
                <a:lnTo>
                  <a:pt x="341134" y="1231544"/>
                </a:lnTo>
                <a:lnTo>
                  <a:pt x="340944" y="1231493"/>
                </a:lnTo>
                <a:lnTo>
                  <a:pt x="326923" y="1227975"/>
                </a:lnTo>
                <a:lnTo>
                  <a:pt x="326542" y="1227874"/>
                </a:lnTo>
                <a:lnTo>
                  <a:pt x="326859" y="1227975"/>
                </a:lnTo>
                <a:lnTo>
                  <a:pt x="326199" y="1227797"/>
                </a:lnTo>
                <a:lnTo>
                  <a:pt x="326542" y="1227874"/>
                </a:lnTo>
                <a:lnTo>
                  <a:pt x="326263" y="1227797"/>
                </a:lnTo>
                <a:lnTo>
                  <a:pt x="315010" y="1224318"/>
                </a:lnTo>
                <a:lnTo>
                  <a:pt x="314426" y="1224140"/>
                </a:lnTo>
                <a:lnTo>
                  <a:pt x="314058" y="1223987"/>
                </a:lnTo>
                <a:lnTo>
                  <a:pt x="306184" y="1220863"/>
                </a:lnTo>
                <a:lnTo>
                  <a:pt x="305219" y="1220482"/>
                </a:lnTo>
                <a:lnTo>
                  <a:pt x="304685" y="1220190"/>
                </a:lnTo>
                <a:lnTo>
                  <a:pt x="303085" y="1219301"/>
                </a:lnTo>
                <a:lnTo>
                  <a:pt x="302501" y="1218984"/>
                </a:lnTo>
                <a:lnTo>
                  <a:pt x="301320" y="1218336"/>
                </a:lnTo>
                <a:lnTo>
                  <a:pt x="299529" y="1217345"/>
                </a:lnTo>
                <a:lnTo>
                  <a:pt x="298386" y="1216748"/>
                </a:lnTo>
                <a:lnTo>
                  <a:pt x="299529" y="1217345"/>
                </a:lnTo>
                <a:lnTo>
                  <a:pt x="298145" y="1216101"/>
                </a:lnTo>
                <a:lnTo>
                  <a:pt x="297357" y="1214043"/>
                </a:lnTo>
                <a:lnTo>
                  <a:pt x="295960" y="1210310"/>
                </a:lnTo>
                <a:lnTo>
                  <a:pt x="294868" y="1207452"/>
                </a:lnTo>
                <a:lnTo>
                  <a:pt x="294017" y="1206677"/>
                </a:lnTo>
                <a:lnTo>
                  <a:pt x="290131" y="1203172"/>
                </a:lnTo>
                <a:lnTo>
                  <a:pt x="286727" y="1200099"/>
                </a:lnTo>
                <a:lnTo>
                  <a:pt x="286308" y="1199870"/>
                </a:lnTo>
                <a:lnTo>
                  <a:pt x="280746" y="1196822"/>
                </a:lnTo>
                <a:lnTo>
                  <a:pt x="277050" y="1194790"/>
                </a:lnTo>
                <a:lnTo>
                  <a:pt x="275196" y="1194054"/>
                </a:lnTo>
                <a:lnTo>
                  <a:pt x="273088" y="1193228"/>
                </a:lnTo>
                <a:lnTo>
                  <a:pt x="273088" y="1221651"/>
                </a:lnTo>
                <a:lnTo>
                  <a:pt x="273088" y="1193228"/>
                </a:lnTo>
                <a:lnTo>
                  <a:pt x="269062" y="1191615"/>
                </a:lnTo>
                <a:lnTo>
                  <a:pt x="265455" y="1190180"/>
                </a:lnTo>
                <a:lnTo>
                  <a:pt x="263385" y="1189545"/>
                </a:lnTo>
                <a:lnTo>
                  <a:pt x="254038" y="1186649"/>
                </a:lnTo>
                <a:lnTo>
                  <a:pt x="251752" y="1185951"/>
                </a:lnTo>
                <a:lnTo>
                  <a:pt x="235978" y="1181989"/>
                </a:lnTo>
                <a:lnTo>
                  <a:pt x="177584" y="1171676"/>
                </a:lnTo>
                <a:lnTo>
                  <a:pt x="144932" y="1167790"/>
                </a:lnTo>
                <a:lnTo>
                  <a:pt x="156921" y="1164780"/>
                </a:lnTo>
                <a:lnTo>
                  <a:pt x="174117" y="1159611"/>
                </a:lnTo>
                <a:lnTo>
                  <a:pt x="179946" y="1157859"/>
                </a:lnTo>
                <a:lnTo>
                  <a:pt x="180187" y="1157770"/>
                </a:lnTo>
                <a:lnTo>
                  <a:pt x="199224" y="1150988"/>
                </a:lnTo>
                <a:lnTo>
                  <a:pt x="199605" y="1150848"/>
                </a:lnTo>
                <a:lnTo>
                  <a:pt x="237566" y="1133665"/>
                </a:lnTo>
                <a:lnTo>
                  <a:pt x="239242" y="1132827"/>
                </a:lnTo>
                <a:lnTo>
                  <a:pt x="271995" y="1110322"/>
                </a:lnTo>
                <a:lnTo>
                  <a:pt x="281127" y="1101674"/>
                </a:lnTo>
                <a:lnTo>
                  <a:pt x="241769" y="1101686"/>
                </a:lnTo>
                <a:lnTo>
                  <a:pt x="281127" y="1101674"/>
                </a:lnTo>
                <a:lnTo>
                  <a:pt x="287108" y="1093812"/>
                </a:lnTo>
                <a:lnTo>
                  <a:pt x="287858" y="1092809"/>
                </a:lnTo>
                <a:lnTo>
                  <a:pt x="290258" y="1089672"/>
                </a:lnTo>
                <a:lnTo>
                  <a:pt x="292201" y="1085481"/>
                </a:lnTo>
                <a:lnTo>
                  <a:pt x="292912" y="1083957"/>
                </a:lnTo>
                <a:lnTo>
                  <a:pt x="295808" y="1077722"/>
                </a:lnTo>
                <a:lnTo>
                  <a:pt x="296354" y="1076553"/>
                </a:lnTo>
                <a:lnTo>
                  <a:pt x="296532" y="1075385"/>
                </a:lnTo>
                <a:lnTo>
                  <a:pt x="297256" y="1070838"/>
                </a:lnTo>
                <a:lnTo>
                  <a:pt x="297789" y="1067473"/>
                </a:lnTo>
                <a:lnTo>
                  <a:pt x="299364" y="1057478"/>
                </a:lnTo>
                <a:lnTo>
                  <a:pt x="299618" y="1055878"/>
                </a:lnTo>
                <a:lnTo>
                  <a:pt x="300431" y="1054112"/>
                </a:lnTo>
                <a:lnTo>
                  <a:pt x="302552" y="1049566"/>
                </a:lnTo>
                <a:lnTo>
                  <a:pt x="303060" y="1048473"/>
                </a:lnTo>
                <a:lnTo>
                  <a:pt x="317881" y="1032141"/>
                </a:lnTo>
                <a:lnTo>
                  <a:pt x="318376" y="1031671"/>
                </a:lnTo>
                <a:lnTo>
                  <a:pt x="319100" y="1031138"/>
                </a:lnTo>
                <a:lnTo>
                  <a:pt x="329742" y="1023277"/>
                </a:lnTo>
                <a:lnTo>
                  <a:pt x="330161" y="1022972"/>
                </a:lnTo>
                <a:lnTo>
                  <a:pt x="330758" y="1022604"/>
                </a:lnTo>
                <a:lnTo>
                  <a:pt x="344055" y="1014628"/>
                </a:lnTo>
                <a:lnTo>
                  <a:pt x="344411" y="1014399"/>
                </a:lnTo>
                <a:lnTo>
                  <a:pt x="344932" y="1014145"/>
                </a:lnTo>
                <a:lnTo>
                  <a:pt x="360578" y="1006322"/>
                </a:lnTo>
                <a:lnTo>
                  <a:pt x="360895" y="1006170"/>
                </a:lnTo>
                <a:lnTo>
                  <a:pt x="361340" y="1005979"/>
                </a:lnTo>
                <a:lnTo>
                  <a:pt x="379069" y="998512"/>
                </a:lnTo>
                <a:lnTo>
                  <a:pt x="379349" y="998385"/>
                </a:lnTo>
                <a:lnTo>
                  <a:pt x="379742" y="998245"/>
                </a:lnTo>
                <a:lnTo>
                  <a:pt x="399288" y="991273"/>
                </a:lnTo>
                <a:lnTo>
                  <a:pt x="399567" y="991184"/>
                </a:lnTo>
                <a:lnTo>
                  <a:pt x="399237" y="991273"/>
                </a:lnTo>
                <a:lnTo>
                  <a:pt x="399846" y="991082"/>
                </a:lnTo>
                <a:lnTo>
                  <a:pt x="399567" y="991184"/>
                </a:lnTo>
                <a:lnTo>
                  <a:pt x="399897" y="991082"/>
                </a:lnTo>
                <a:lnTo>
                  <a:pt x="421005" y="984732"/>
                </a:lnTo>
                <a:lnTo>
                  <a:pt x="421538" y="984580"/>
                </a:lnTo>
                <a:lnTo>
                  <a:pt x="421246" y="984669"/>
                </a:lnTo>
                <a:lnTo>
                  <a:pt x="421589" y="984580"/>
                </a:lnTo>
                <a:lnTo>
                  <a:pt x="444004" y="978966"/>
                </a:lnTo>
                <a:lnTo>
                  <a:pt x="444220" y="978916"/>
                </a:lnTo>
                <a:lnTo>
                  <a:pt x="444576" y="978839"/>
                </a:lnTo>
                <a:lnTo>
                  <a:pt x="467715" y="974140"/>
                </a:lnTo>
                <a:lnTo>
                  <a:pt x="468020" y="974077"/>
                </a:lnTo>
                <a:lnTo>
                  <a:pt x="468934" y="973963"/>
                </a:lnTo>
                <a:lnTo>
                  <a:pt x="495604" y="970851"/>
                </a:lnTo>
                <a:lnTo>
                  <a:pt x="497433" y="995616"/>
                </a:lnTo>
                <a:lnTo>
                  <a:pt x="570623" y="952030"/>
                </a:lnTo>
                <a:lnTo>
                  <a:pt x="551294" y="944079"/>
                </a:lnTo>
                <a:lnTo>
                  <a:pt x="491832" y="919632"/>
                </a:lnTo>
                <a:lnTo>
                  <a:pt x="493737" y="945489"/>
                </a:lnTo>
                <a:lnTo>
                  <a:pt x="464007" y="948969"/>
                </a:lnTo>
                <a:lnTo>
                  <a:pt x="414502" y="960170"/>
                </a:lnTo>
                <a:lnTo>
                  <a:pt x="370154" y="974699"/>
                </a:lnTo>
                <a:lnTo>
                  <a:pt x="332181" y="992124"/>
                </a:lnTo>
                <a:lnTo>
                  <a:pt x="290309" y="1023277"/>
                </a:lnTo>
                <a:lnTo>
                  <a:pt x="271818" y="1069073"/>
                </a:lnTo>
                <a:lnTo>
                  <a:pt x="268376" y="1076477"/>
                </a:lnTo>
                <a:lnTo>
                  <a:pt x="227012" y="1110551"/>
                </a:lnTo>
                <a:lnTo>
                  <a:pt x="192074" y="1126566"/>
                </a:lnTo>
                <a:lnTo>
                  <a:pt x="192417" y="1126439"/>
                </a:lnTo>
                <a:lnTo>
                  <a:pt x="191744" y="1126705"/>
                </a:lnTo>
                <a:lnTo>
                  <a:pt x="192074" y="1126566"/>
                </a:lnTo>
                <a:lnTo>
                  <a:pt x="191693" y="1126705"/>
                </a:lnTo>
                <a:lnTo>
                  <a:pt x="172199" y="1133665"/>
                </a:lnTo>
                <a:lnTo>
                  <a:pt x="171881" y="1133767"/>
                </a:lnTo>
                <a:lnTo>
                  <a:pt x="171526" y="1133868"/>
                </a:lnTo>
                <a:lnTo>
                  <a:pt x="150901" y="1140066"/>
                </a:lnTo>
                <a:lnTo>
                  <a:pt x="153377" y="1138567"/>
                </a:lnTo>
                <a:lnTo>
                  <a:pt x="154139" y="1138110"/>
                </a:lnTo>
                <a:lnTo>
                  <a:pt x="160591" y="1134211"/>
                </a:lnTo>
                <a:lnTo>
                  <a:pt x="205371" y="1098715"/>
                </a:lnTo>
                <a:lnTo>
                  <a:pt x="239674" y="1061021"/>
                </a:lnTo>
                <a:lnTo>
                  <a:pt x="243268" y="1056678"/>
                </a:lnTo>
                <a:lnTo>
                  <a:pt x="254114" y="1040917"/>
                </a:lnTo>
                <a:lnTo>
                  <a:pt x="259118" y="1033653"/>
                </a:lnTo>
                <a:lnTo>
                  <a:pt x="266915" y="1019733"/>
                </a:lnTo>
                <a:lnTo>
                  <a:pt x="272618" y="1009535"/>
                </a:lnTo>
                <a:lnTo>
                  <a:pt x="277799" y="997686"/>
                </a:lnTo>
                <a:lnTo>
                  <a:pt x="283540" y="984504"/>
                </a:lnTo>
                <a:lnTo>
                  <a:pt x="286537" y="974966"/>
                </a:lnTo>
                <a:lnTo>
                  <a:pt x="291655" y="958735"/>
                </a:lnTo>
                <a:lnTo>
                  <a:pt x="292976" y="951814"/>
                </a:lnTo>
                <a:lnTo>
                  <a:pt x="296697" y="932434"/>
                </a:lnTo>
                <a:lnTo>
                  <a:pt x="296964" y="928420"/>
                </a:lnTo>
                <a:lnTo>
                  <a:pt x="299923" y="883183"/>
                </a:lnTo>
                <a:lnTo>
                  <a:pt x="299974" y="882408"/>
                </a:lnTo>
                <a:lnTo>
                  <a:pt x="300126" y="881621"/>
                </a:lnTo>
                <a:lnTo>
                  <a:pt x="304317" y="859790"/>
                </a:lnTo>
                <a:lnTo>
                  <a:pt x="304444" y="859104"/>
                </a:lnTo>
                <a:lnTo>
                  <a:pt x="304673" y="858380"/>
                </a:lnTo>
                <a:lnTo>
                  <a:pt x="311518" y="836637"/>
                </a:lnTo>
                <a:lnTo>
                  <a:pt x="311708" y="836015"/>
                </a:lnTo>
                <a:lnTo>
                  <a:pt x="311988" y="835367"/>
                </a:lnTo>
                <a:lnTo>
                  <a:pt x="321348" y="813930"/>
                </a:lnTo>
                <a:lnTo>
                  <a:pt x="321589" y="813371"/>
                </a:lnTo>
                <a:lnTo>
                  <a:pt x="348145" y="770686"/>
                </a:lnTo>
                <a:lnTo>
                  <a:pt x="348437" y="770255"/>
                </a:lnTo>
                <a:lnTo>
                  <a:pt x="348830" y="769797"/>
                </a:lnTo>
                <a:lnTo>
                  <a:pt x="364705" y="750582"/>
                </a:lnTo>
                <a:lnTo>
                  <a:pt x="365036" y="750201"/>
                </a:lnTo>
                <a:lnTo>
                  <a:pt x="365442" y="749782"/>
                </a:lnTo>
                <a:lnTo>
                  <a:pt x="383108" y="731786"/>
                </a:lnTo>
                <a:lnTo>
                  <a:pt x="383438" y="731443"/>
                </a:lnTo>
                <a:lnTo>
                  <a:pt x="383882" y="731062"/>
                </a:lnTo>
                <a:lnTo>
                  <a:pt x="403123" y="714463"/>
                </a:lnTo>
                <a:lnTo>
                  <a:pt x="403479" y="714159"/>
                </a:lnTo>
                <a:lnTo>
                  <a:pt x="447116" y="685139"/>
                </a:lnTo>
                <a:lnTo>
                  <a:pt x="494360" y="664375"/>
                </a:lnTo>
                <a:lnTo>
                  <a:pt x="494919" y="664159"/>
                </a:lnTo>
                <a:lnTo>
                  <a:pt x="497078" y="663752"/>
                </a:lnTo>
                <a:lnTo>
                  <a:pt x="497471" y="663676"/>
                </a:lnTo>
                <a:lnTo>
                  <a:pt x="501446" y="688416"/>
                </a:lnTo>
                <a:lnTo>
                  <a:pt x="570623" y="638695"/>
                </a:lnTo>
                <a:lnTo>
                  <a:pt x="563016" y="636295"/>
                </a:lnTo>
                <a:lnTo>
                  <a:pt x="489343" y="613181"/>
                </a:lnTo>
                <a:lnTo>
                  <a:pt x="493433" y="638594"/>
                </a:lnTo>
                <a:lnTo>
                  <a:pt x="487959" y="639622"/>
                </a:lnTo>
                <a:lnTo>
                  <a:pt x="435317" y="662584"/>
                </a:lnTo>
                <a:lnTo>
                  <a:pt x="387692" y="694232"/>
                </a:lnTo>
                <a:lnTo>
                  <a:pt x="346138" y="733183"/>
                </a:lnTo>
                <a:lnTo>
                  <a:pt x="312305" y="777951"/>
                </a:lnTo>
                <a:lnTo>
                  <a:pt x="293903" y="813320"/>
                </a:lnTo>
                <a:lnTo>
                  <a:pt x="296748" y="789838"/>
                </a:lnTo>
                <a:lnTo>
                  <a:pt x="296849" y="787285"/>
                </a:lnTo>
                <a:lnTo>
                  <a:pt x="299999" y="710984"/>
                </a:lnTo>
                <a:lnTo>
                  <a:pt x="300024" y="710476"/>
                </a:lnTo>
                <a:lnTo>
                  <a:pt x="299961" y="710984"/>
                </a:lnTo>
                <a:lnTo>
                  <a:pt x="300024" y="710463"/>
                </a:lnTo>
                <a:lnTo>
                  <a:pt x="300075" y="709980"/>
                </a:lnTo>
                <a:lnTo>
                  <a:pt x="304673" y="672084"/>
                </a:lnTo>
                <a:lnTo>
                  <a:pt x="312077" y="634707"/>
                </a:lnTo>
                <a:lnTo>
                  <a:pt x="312293" y="633806"/>
                </a:lnTo>
                <a:lnTo>
                  <a:pt x="322211" y="597750"/>
                </a:lnTo>
                <a:lnTo>
                  <a:pt x="322326" y="597319"/>
                </a:lnTo>
                <a:lnTo>
                  <a:pt x="322478" y="596887"/>
                </a:lnTo>
                <a:lnTo>
                  <a:pt x="334784" y="562000"/>
                </a:lnTo>
                <a:lnTo>
                  <a:pt x="349986" y="526986"/>
                </a:lnTo>
                <a:lnTo>
                  <a:pt x="366433" y="495452"/>
                </a:lnTo>
                <a:lnTo>
                  <a:pt x="366636" y="495046"/>
                </a:lnTo>
                <a:lnTo>
                  <a:pt x="366890" y="494639"/>
                </a:lnTo>
                <a:lnTo>
                  <a:pt x="385051" y="465277"/>
                </a:lnTo>
                <a:lnTo>
                  <a:pt x="385292" y="464883"/>
                </a:lnTo>
                <a:lnTo>
                  <a:pt x="385597" y="464464"/>
                </a:lnTo>
                <a:lnTo>
                  <a:pt x="426745" y="412724"/>
                </a:lnTo>
                <a:lnTo>
                  <a:pt x="449338" y="390969"/>
                </a:lnTo>
                <a:lnTo>
                  <a:pt x="449745" y="390575"/>
                </a:lnTo>
                <a:lnTo>
                  <a:pt x="450329" y="390118"/>
                </a:lnTo>
                <a:lnTo>
                  <a:pt x="472757" y="372618"/>
                </a:lnTo>
                <a:lnTo>
                  <a:pt x="473240" y="372237"/>
                </a:lnTo>
                <a:lnTo>
                  <a:pt x="500011" y="356946"/>
                </a:lnTo>
                <a:lnTo>
                  <a:pt x="506056" y="380911"/>
                </a:lnTo>
                <a:lnTo>
                  <a:pt x="566699" y="328726"/>
                </a:lnTo>
                <a:lnTo>
                  <a:pt x="570623" y="325348"/>
                </a:lnTo>
                <a:lnTo>
                  <a:pt x="487426" y="307022"/>
                </a:lnTo>
                <a:lnTo>
                  <a:pt x="493788" y="332282"/>
                </a:lnTo>
                <a:lnTo>
                  <a:pt x="486181" y="334632"/>
                </a:lnTo>
                <a:lnTo>
                  <a:pt x="433095" y="371348"/>
                </a:lnTo>
                <a:lnTo>
                  <a:pt x="385648" y="421360"/>
                </a:lnTo>
                <a:lnTo>
                  <a:pt x="344538" y="482485"/>
                </a:lnTo>
                <a:lnTo>
                  <a:pt x="326834" y="516458"/>
                </a:lnTo>
                <a:lnTo>
                  <a:pt x="311277" y="552310"/>
                </a:lnTo>
                <a:lnTo>
                  <a:pt x="298538" y="588378"/>
                </a:lnTo>
                <a:lnTo>
                  <a:pt x="300024" y="539229"/>
                </a:lnTo>
                <a:lnTo>
                  <a:pt x="300037" y="538848"/>
                </a:lnTo>
                <a:lnTo>
                  <a:pt x="299999" y="539229"/>
                </a:lnTo>
                <a:lnTo>
                  <a:pt x="300037" y="538772"/>
                </a:lnTo>
                <a:lnTo>
                  <a:pt x="300050" y="538594"/>
                </a:lnTo>
                <a:lnTo>
                  <a:pt x="304698" y="486016"/>
                </a:lnTo>
                <a:lnTo>
                  <a:pt x="304736" y="485673"/>
                </a:lnTo>
                <a:lnTo>
                  <a:pt x="304787" y="485317"/>
                </a:lnTo>
                <a:lnTo>
                  <a:pt x="312267" y="433616"/>
                </a:lnTo>
                <a:lnTo>
                  <a:pt x="312318" y="433273"/>
                </a:lnTo>
                <a:lnTo>
                  <a:pt x="312254" y="433616"/>
                </a:lnTo>
                <a:lnTo>
                  <a:pt x="312369" y="432943"/>
                </a:lnTo>
                <a:lnTo>
                  <a:pt x="312318" y="433273"/>
                </a:lnTo>
                <a:lnTo>
                  <a:pt x="312394" y="432943"/>
                </a:lnTo>
                <a:lnTo>
                  <a:pt x="322516" y="382498"/>
                </a:lnTo>
                <a:lnTo>
                  <a:pt x="322592" y="382155"/>
                </a:lnTo>
                <a:lnTo>
                  <a:pt x="322668" y="381825"/>
                </a:lnTo>
                <a:lnTo>
                  <a:pt x="335229" y="333070"/>
                </a:lnTo>
                <a:lnTo>
                  <a:pt x="335292" y="332803"/>
                </a:lnTo>
                <a:lnTo>
                  <a:pt x="335419" y="332397"/>
                </a:lnTo>
                <a:lnTo>
                  <a:pt x="350189" y="285775"/>
                </a:lnTo>
                <a:lnTo>
                  <a:pt x="350291" y="285457"/>
                </a:lnTo>
                <a:lnTo>
                  <a:pt x="350177" y="285775"/>
                </a:lnTo>
                <a:lnTo>
                  <a:pt x="350405" y="285102"/>
                </a:lnTo>
                <a:lnTo>
                  <a:pt x="350291" y="285457"/>
                </a:lnTo>
                <a:lnTo>
                  <a:pt x="350431" y="285102"/>
                </a:lnTo>
                <a:lnTo>
                  <a:pt x="367182" y="241071"/>
                </a:lnTo>
                <a:lnTo>
                  <a:pt x="367322" y="240715"/>
                </a:lnTo>
                <a:lnTo>
                  <a:pt x="367157" y="241071"/>
                </a:lnTo>
                <a:lnTo>
                  <a:pt x="367461" y="240360"/>
                </a:lnTo>
                <a:lnTo>
                  <a:pt x="367322" y="240715"/>
                </a:lnTo>
                <a:lnTo>
                  <a:pt x="367487" y="240360"/>
                </a:lnTo>
                <a:lnTo>
                  <a:pt x="385991" y="199377"/>
                </a:lnTo>
                <a:lnTo>
                  <a:pt x="386156" y="199009"/>
                </a:lnTo>
                <a:lnTo>
                  <a:pt x="386359" y="198628"/>
                </a:lnTo>
                <a:lnTo>
                  <a:pt x="406349" y="161150"/>
                </a:lnTo>
                <a:lnTo>
                  <a:pt x="406565" y="160756"/>
                </a:lnTo>
                <a:lnTo>
                  <a:pt x="406831" y="160337"/>
                </a:lnTo>
                <a:lnTo>
                  <a:pt x="428193" y="126593"/>
                </a:lnTo>
                <a:lnTo>
                  <a:pt x="428396" y="126276"/>
                </a:lnTo>
                <a:lnTo>
                  <a:pt x="428155" y="126593"/>
                </a:lnTo>
                <a:lnTo>
                  <a:pt x="428612" y="125933"/>
                </a:lnTo>
                <a:lnTo>
                  <a:pt x="428396" y="126276"/>
                </a:lnTo>
                <a:lnTo>
                  <a:pt x="428637" y="125933"/>
                </a:lnTo>
                <a:lnTo>
                  <a:pt x="439445" y="111023"/>
                </a:lnTo>
                <a:lnTo>
                  <a:pt x="439623" y="110782"/>
                </a:lnTo>
                <a:lnTo>
                  <a:pt x="439801" y="110553"/>
                </a:lnTo>
                <a:lnTo>
                  <a:pt x="450951" y="96596"/>
                </a:lnTo>
                <a:lnTo>
                  <a:pt x="451142" y="96354"/>
                </a:lnTo>
                <a:lnTo>
                  <a:pt x="450926" y="96596"/>
                </a:lnTo>
                <a:lnTo>
                  <a:pt x="451345" y="96100"/>
                </a:lnTo>
                <a:lnTo>
                  <a:pt x="451142" y="96354"/>
                </a:lnTo>
                <a:lnTo>
                  <a:pt x="451370" y="96100"/>
                </a:lnTo>
                <a:lnTo>
                  <a:pt x="462648" y="83362"/>
                </a:lnTo>
                <a:lnTo>
                  <a:pt x="462864" y="83121"/>
                </a:lnTo>
                <a:lnTo>
                  <a:pt x="462622" y="83362"/>
                </a:lnTo>
                <a:lnTo>
                  <a:pt x="463105" y="82842"/>
                </a:lnTo>
                <a:lnTo>
                  <a:pt x="462864" y="83121"/>
                </a:lnTo>
                <a:lnTo>
                  <a:pt x="463143" y="82842"/>
                </a:lnTo>
                <a:lnTo>
                  <a:pt x="474497" y="71361"/>
                </a:lnTo>
                <a:lnTo>
                  <a:pt x="474751" y="71107"/>
                </a:lnTo>
                <a:lnTo>
                  <a:pt x="474472" y="71361"/>
                </a:lnTo>
                <a:lnTo>
                  <a:pt x="475030" y="70827"/>
                </a:lnTo>
                <a:lnTo>
                  <a:pt x="474751" y="71107"/>
                </a:lnTo>
                <a:lnTo>
                  <a:pt x="475068" y="70827"/>
                </a:lnTo>
                <a:lnTo>
                  <a:pt x="486460" y="60667"/>
                </a:lnTo>
                <a:lnTo>
                  <a:pt x="486752" y="60401"/>
                </a:lnTo>
                <a:lnTo>
                  <a:pt x="487133" y="60109"/>
                </a:lnTo>
                <a:lnTo>
                  <a:pt x="497243" y="52273"/>
                </a:lnTo>
                <a:lnTo>
                  <a:pt x="498030" y="51650"/>
                </a:lnTo>
                <a:lnTo>
                  <a:pt x="500062" y="50736"/>
                </a:lnTo>
                <a:lnTo>
                  <a:pt x="502805" y="49491"/>
                </a:lnTo>
                <a:lnTo>
                  <a:pt x="510413" y="72275"/>
                </a:lnTo>
                <a:lnTo>
                  <a:pt x="562089" y="20548"/>
                </a:lnTo>
                <a:lnTo>
                  <a:pt x="570623" y="1200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183924" y="2084056"/>
            <a:ext cx="1374775" cy="60134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200" spc="-25" dirty="0">
                <a:latin typeface="Calibri"/>
                <a:cs typeface="Calibri"/>
              </a:rPr>
              <a:t>MAE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35"/>
              </a:spcBef>
            </a:pPr>
            <a:r>
              <a:rPr sz="1200" spc="-20" dirty="0">
                <a:latin typeface="Calibri"/>
                <a:cs typeface="Calibri"/>
              </a:rPr>
              <a:t>RMSE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183924" y="2710740"/>
            <a:ext cx="1374775" cy="915035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200" spc="-25" dirty="0">
                <a:latin typeface="Calibri"/>
                <a:cs typeface="Calibri"/>
              </a:rPr>
              <a:t>RAE</a:t>
            </a:r>
            <a:endParaRPr sz="1200">
              <a:latin typeface="Calibri"/>
              <a:cs typeface="Calibri"/>
            </a:endParaRPr>
          </a:p>
          <a:p>
            <a:pPr marL="574675" marR="567055" algn="ctr">
              <a:lnSpc>
                <a:spcPct val="171700"/>
              </a:lnSpc>
            </a:pPr>
            <a:r>
              <a:rPr sz="1200" spc="-25" dirty="0">
                <a:latin typeface="Calibri"/>
                <a:cs typeface="Calibri"/>
              </a:rPr>
              <a:t>RSE R2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613100" y="2018588"/>
            <a:ext cx="570865" cy="1469390"/>
          </a:xfrm>
          <a:custGeom>
            <a:avLst/>
            <a:gdLst/>
            <a:ahLst/>
            <a:cxnLst/>
            <a:rect l="l" t="t" r="r" b="b"/>
            <a:pathLst>
              <a:path w="570865" h="1469389">
                <a:moveTo>
                  <a:pt x="399338" y="173151"/>
                </a:moveTo>
                <a:lnTo>
                  <a:pt x="399097" y="173075"/>
                </a:lnTo>
                <a:lnTo>
                  <a:pt x="399338" y="173151"/>
                </a:lnTo>
                <a:close/>
              </a:path>
              <a:path w="570865" h="1469389">
                <a:moveTo>
                  <a:pt x="440550" y="1342440"/>
                </a:moveTo>
                <a:lnTo>
                  <a:pt x="440410" y="1342212"/>
                </a:lnTo>
                <a:lnTo>
                  <a:pt x="440550" y="1342440"/>
                </a:lnTo>
                <a:close/>
              </a:path>
              <a:path w="570865" h="1469389">
                <a:moveTo>
                  <a:pt x="452145" y="1360589"/>
                </a:moveTo>
                <a:lnTo>
                  <a:pt x="451993" y="1360347"/>
                </a:lnTo>
                <a:lnTo>
                  <a:pt x="452145" y="1360589"/>
                </a:lnTo>
                <a:close/>
              </a:path>
              <a:path w="570865" h="1469389">
                <a:moveTo>
                  <a:pt x="474840" y="1091336"/>
                </a:moveTo>
                <a:lnTo>
                  <a:pt x="474586" y="1091082"/>
                </a:lnTo>
                <a:lnTo>
                  <a:pt x="474840" y="1091336"/>
                </a:lnTo>
                <a:close/>
              </a:path>
              <a:path w="570865" h="1469389">
                <a:moveTo>
                  <a:pt x="550672" y="217944"/>
                </a:moveTo>
                <a:lnTo>
                  <a:pt x="506133" y="217944"/>
                </a:lnTo>
                <a:lnTo>
                  <a:pt x="493903" y="217944"/>
                </a:lnTo>
                <a:lnTo>
                  <a:pt x="492290" y="242506"/>
                </a:lnTo>
                <a:lnTo>
                  <a:pt x="550672" y="217944"/>
                </a:lnTo>
                <a:close/>
              </a:path>
              <a:path w="570865" h="1469389">
                <a:moveTo>
                  <a:pt x="570814" y="522820"/>
                </a:moveTo>
                <a:lnTo>
                  <a:pt x="501294" y="473570"/>
                </a:lnTo>
                <a:lnTo>
                  <a:pt x="497484" y="498360"/>
                </a:lnTo>
                <a:lnTo>
                  <a:pt x="497065" y="498284"/>
                </a:lnTo>
                <a:lnTo>
                  <a:pt x="494957" y="497903"/>
                </a:lnTo>
                <a:lnTo>
                  <a:pt x="494423" y="497700"/>
                </a:lnTo>
                <a:lnTo>
                  <a:pt x="471741" y="489407"/>
                </a:lnTo>
                <a:lnTo>
                  <a:pt x="471093" y="489165"/>
                </a:lnTo>
                <a:lnTo>
                  <a:pt x="470687" y="488975"/>
                </a:lnTo>
                <a:lnTo>
                  <a:pt x="448068" y="478345"/>
                </a:lnTo>
                <a:lnTo>
                  <a:pt x="447497" y="478078"/>
                </a:lnTo>
                <a:lnTo>
                  <a:pt x="447103" y="477850"/>
                </a:lnTo>
                <a:lnTo>
                  <a:pt x="425399" y="465302"/>
                </a:lnTo>
                <a:lnTo>
                  <a:pt x="424878" y="465010"/>
                </a:lnTo>
                <a:lnTo>
                  <a:pt x="424497" y="464743"/>
                </a:lnTo>
                <a:lnTo>
                  <a:pt x="403923" y="450456"/>
                </a:lnTo>
                <a:lnTo>
                  <a:pt x="403453" y="450138"/>
                </a:lnTo>
                <a:lnTo>
                  <a:pt x="403085" y="449834"/>
                </a:lnTo>
                <a:lnTo>
                  <a:pt x="383870" y="434009"/>
                </a:lnTo>
                <a:lnTo>
                  <a:pt x="383425" y="433641"/>
                </a:lnTo>
                <a:lnTo>
                  <a:pt x="383082" y="433311"/>
                </a:lnTo>
                <a:lnTo>
                  <a:pt x="365442" y="416140"/>
                </a:lnTo>
                <a:lnTo>
                  <a:pt x="365023" y="415747"/>
                </a:lnTo>
                <a:lnTo>
                  <a:pt x="364693" y="415353"/>
                </a:lnTo>
                <a:lnTo>
                  <a:pt x="348856" y="397078"/>
                </a:lnTo>
                <a:lnTo>
                  <a:pt x="348462" y="396621"/>
                </a:lnTo>
                <a:lnTo>
                  <a:pt x="348157" y="396189"/>
                </a:lnTo>
                <a:lnTo>
                  <a:pt x="334314" y="376999"/>
                </a:lnTo>
                <a:lnTo>
                  <a:pt x="333946" y="376491"/>
                </a:lnTo>
                <a:lnTo>
                  <a:pt x="333667" y="375996"/>
                </a:lnTo>
                <a:lnTo>
                  <a:pt x="322021" y="356133"/>
                </a:lnTo>
                <a:lnTo>
                  <a:pt x="321678" y="355549"/>
                </a:lnTo>
                <a:lnTo>
                  <a:pt x="321424" y="354990"/>
                </a:lnTo>
                <a:lnTo>
                  <a:pt x="304850" y="312826"/>
                </a:lnTo>
                <a:lnTo>
                  <a:pt x="300316" y="290766"/>
                </a:lnTo>
                <a:lnTo>
                  <a:pt x="300151" y="289953"/>
                </a:lnTo>
                <a:lnTo>
                  <a:pt x="300101" y="289140"/>
                </a:lnTo>
                <a:lnTo>
                  <a:pt x="297065" y="244741"/>
                </a:lnTo>
                <a:lnTo>
                  <a:pt x="296887" y="242189"/>
                </a:lnTo>
                <a:lnTo>
                  <a:pt x="292963" y="222694"/>
                </a:lnTo>
                <a:lnTo>
                  <a:pt x="291807" y="216928"/>
                </a:lnTo>
                <a:lnTo>
                  <a:pt x="286499" y="200837"/>
                </a:lnTo>
                <a:lnTo>
                  <a:pt x="283667" y="192227"/>
                </a:lnTo>
                <a:lnTo>
                  <a:pt x="277799" y="179387"/>
                </a:lnTo>
                <a:lnTo>
                  <a:pt x="273227" y="169379"/>
                </a:lnTo>
                <a:lnTo>
                  <a:pt x="273227" y="268566"/>
                </a:lnTo>
                <a:lnTo>
                  <a:pt x="263601" y="242049"/>
                </a:lnTo>
                <a:lnTo>
                  <a:pt x="261353" y="235864"/>
                </a:lnTo>
                <a:lnTo>
                  <a:pt x="261353" y="322262"/>
                </a:lnTo>
                <a:lnTo>
                  <a:pt x="260705" y="319760"/>
                </a:lnTo>
                <a:lnTo>
                  <a:pt x="247929" y="280276"/>
                </a:lnTo>
                <a:lnTo>
                  <a:pt x="245287" y="272110"/>
                </a:lnTo>
                <a:lnTo>
                  <a:pt x="231444" y="236486"/>
                </a:lnTo>
                <a:lnTo>
                  <a:pt x="227736" y="226923"/>
                </a:lnTo>
                <a:lnTo>
                  <a:pt x="213309" y="195643"/>
                </a:lnTo>
                <a:lnTo>
                  <a:pt x="208229" y="184619"/>
                </a:lnTo>
                <a:lnTo>
                  <a:pt x="201523" y="172339"/>
                </a:lnTo>
                <a:lnTo>
                  <a:pt x="205066" y="177888"/>
                </a:lnTo>
                <a:lnTo>
                  <a:pt x="205282" y="178295"/>
                </a:lnTo>
                <a:lnTo>
                  <a:pt x="221907" y="209283"/>
                </a:lnTo>
                <a:lnTo>
                  <a:pt x="249326" y="277164"/>
                </a:lnTo>
                <a:lnTo>
                  <a:pt x="259562" y="313448"/>
                </a:lnTo>
                <a:lnTo>
                  <a:pt x="261353" y="322262"/>
                </a:lnTo>
                <a:lnTo>
                  <a:pt x="261353" y="235864"/>
                </a:lnTo>
                <a:lnTo>
                  <a:pt x="260299" y="232956"/>
                </a:lnTo>
                <a:lnTo>
                  <a:pt x="249542" y="208864"/>
                </a:lnTo>
                <a:lnTo>
                  <a:pt x="244729" y="198094"/>
                </a:lnTo>
                <a:lnTo>
                  <a:pt x="233667" y="177482"/>
                </a:lnTo>
                <a:lnTo>
                  <a:pt x="226999" y="165049"/>
                </a:lnTo>
                <a:lnTo>
                  <a:pt x="197675" y="121310"/>
                </a:lnTo>
                <a:lnTo>
                  <a:pt x="166928" y="84391"/>
                </a:lnTo>
                <a:lnTo>
                  <a:pt x="168376" y="85394"/>
                </a:lnTo>
                <a:lnTo>
                  <a:pt x="168732" y="85686"/>
                </a:lnTo>
                <a:lnTo>
                  <a:pt x="188391" y="101866"/>
                </a:lnTo>
                <a:lnTo>
                  <a:pt x="188734" y="102209"/>
                </a:lnTo>
                <a:lnTo>
                  <a:pt x="188861" y="102336"/>
                </a:lnTo>
                <a:lnTo>
                  <a:pt x="206781" y="119773"/>
                </a:lnTo>
                <a:lnTo>
                  <a:pt x="207111" y="120154"/>
                </a:lnTo>
                <a:lnTo>
                  <a:pt x="223342" y="138899"/>
                </a:lnTo>
                <a:lnTo>
                  <a:pt x="223659" y="139331"/>
                </a:lnTo>
                <a:lnTo>
                  <a:pt x="237871" y="159029"/>
                </a:lnTo>
                <a:lnTo>
                  <a:pt x="238150" y="159524"/>
                </a:lnTo>
                <a:lnTo>
                  <a:pt x="250139" y="179959"/>
                </a:lnTo>
                <a:lnTo>
                  <a:pt x="250393" y="180530"/>
                </a:lnTo>
                <a:lnTo>
                  <a:pt x="259981" y="201510"/>
                </a:lnTo>
                <a:lnTo>
                  <a:pt x="260184" y="202145"/>
                </a:lnTo>
                <a:lnTo>
                  <a:pt x="267208" y="223431"/>
                </a:lnTo>
                <a:lnTo>
                  <a:pt x="267347" y="224155"/>
                </a:lnTo>
                <a:lnTo>
                  <a:pt x="271653" y="245567"/>
                </a:lnTo>
                <a:lnTo>
                  <a:pt x="271716" y="246380"/>
                </a:lnTo>
                <a:lnTo>
                  <a:pt x="273227" y="268566"/>
                </a:lnTo>
                <a:lnTo>
                  <a:pt x="273227" y="169379"/>
                </a:lnTo>
                <a:lnTo>
                  <a:pt x="272707" y="168236"/>
                </a:lnTo>
                <a:lnTo>
                  <a:pt x="267004" y="158508"/>
                </a:lnTo>
                <a:lnTo>
                  <a:pt x="259168" y="145148"/>
                </a:lnTo>
                <a:lnTo>
                  <a:pt x="254330" y="138442"/>
                </a:lnTo>
                <a:lnTo>
                  <a:pt x="243293" y="123126"/>
                </a:lnTo>
                <a:lnTo>
                  <a:pt x="240042" y="119367"/>
                </a:lnTo>
                <a:lnTo>
                  <a:pt x="225285" y="102336"/>
                </a:lnTo>
                <a:lnTo>
                  <a:pt x="224434" y="101511"/>
                </a:lnTo>
                <a:lnTo>
                  <a:pt x="207530" y="85051"/>
                </a:lnTo>
                <a:lnTo>
                  <a:pt x="172262" y="57162"/>
                </a:lnTo>
                <a:lnTo>
                  <a:pt x="150266" y="43116"/>
                </a:lnTo>
                <a:lnTo>
                  <a:pt x="150723" y="43205"/>
                </a:lnTo>
                <a:lnTo>
                  <a:pt x="192722" y="55460"/>
                </a:lnTo>
                <a:lnTo>
                  <a:pt x="228079" y="69938"/>
                </a:lnTo>
                <a:lnTo>
                  <a:pt x="242023" y="77393"/>
                </a:lnTo>
                <a:lnTo>
                  <a:pt x="242430" y="77673"/>
                </a:lnTo>
                <a:lnTo>
                  <a:pt x="253809" y="85153"/>
                </a:lnTo>
                <a:lnTo>
                  <a:pt x="289737" y="85153"/>
                </a:lnTo>
                <a:lnTo>
                  <a:pt x="289318" y="84670"/>
                </a:lnTo>
                <a:lnTo>
                  <a:pt x="282829" y="77076"/>
                </a:lnTo>
                <a:lnTo>
                  <a:pt x="280809" y="74701"/>
                </a:lnTo>
                <a:lnTo>
                  <a:pt x="274688" y="69532"/>
                </a:lnTo>
                <a:lnTo>
                  <a:pt x="242658" y="48933"/>
                </a:lnTo>
                <a:lnTo>
                  <a:pt x="238912" y="46926"/>
                </a:lnTo>
                <a:lnTo>
                  <a:pt x="230378" y="43129"/>
                </a:lnTo>
                <a:lnTo>
                  <a:pt x="220853" y="38887"/>
                </a:lnTo>
                <a:lnTo>
                  <a:pt x="218516" y="38011"/>
                </a:lnTo>
                <a:lnTo>
                  <a:pt x="206921" y="33655"/>
                </a:lnTo>
                <a:lnTo>
                  <a:pt x="201028" y="31445"/>
                </a:lnTo>
                <a:lnTo>
                  <a:pt x="188887" y="27584"/>
                </a:lnTo>
                <a:lnTo>
                  <a:pt x="188671" y="27520"/>
                </a:lnTo>
                <a:lnTo>
                  <a:pt x="183781" y="25958"/>
                </a:lnTo>
                <a:lnTo>
                  <a:pt x="179603" y="24638"/>
                </a:lnTo>
                <a:lnTo>
                  <a:pt x="156768" y="18529"/>
                </a:lnTo>
                <a:lnTo>
                  <a:pt x="107505" y="8597"/>
                </a:lnTo>
                <a:lnTo>
                  <a:pt x="55295" y="2260"/>
                </a:lnTo>
                <a:lnTo>
                  <a:pt x="1993" y="38"/>
                </a:lnTo>
                <a:lnTo>
                  <a:pt x="1778" y="25"/>
                </a:lnTo>
                <a:lnTo>
                  <a:pt x="1562" y="12"/>
                </a:lnTo>
                <a:lnTo>
                  <a:pt x="1270" y="0"/>
                </a:lnTo>
                <a:lnTo>
                  <a:pt x="990" y="12712"/>
                </a:lnTo>
                <a:lnTo>
                  <a:pt x="952" y="13208"/>
                </a:lnTo>
                <a:lnTo>
                  <a:pt x="0" y="25361"/>
                </a:lnTo>
                <a:lnTo>
                  <a:pt x="279" y="25387"/>
                </a:lnTo>
                <a:lnTo>
                  <a:pt x="47561" y="39878"/>
                </a:lnTo>
                <a:lnTo>
                  <a:pt x="72059" y="58356"/>
                </a:lnTo>
                <a:lnTo>
                  <a:pt x="83845" y="69773"/>
                </a:lnTo>
                <a:lnTo>
                  <a:pt x="84112" y="70078"/>
                </a:lnTo>
                <a:lnTo>
                  <a:pt x="95897" y="83210"/>
                </a:lnTo>
                <a:lnTo>
                  <a:pt x="95656" y="82905"/>
                </a:lnTo>
                <a:lnTo>
                  <a:pt x="96164" y="83489"/>
                </a:lnTo>
                <a:lnTo>
                  <a:pt x="95897" y="83210"/>
                </a:lnTo>
                <a:lnTo>
                  <a:pt x="96126" y="83489"/>
                </a:lnTo>
                <a:lnTo>
                  <a:pt x="107861" y="98298"/>
                </a:lnTo>
                <a:lnTo>
                  <a:pt x="108051" y="98552"/>
                </a:lnTo>
                <a:lnTo>
                  <a:pt x="119583" y="114833"/>
                </a:lnTo>
                <a:lnTo>
                  <a:pt x="119684" y="114985"/>
                </a:lnTo>
                <a:lnTo>
                  <a:pt x="119824" y="115189"/>
                </a:lnTo>
                <a:lnTo>
                  <a:pt x="131267" y="133108"/>
                </a:lnTo>
                <a:lnTo>
                  <a:pt x="131406" y="133337"/>
                </a:lnTo>
                <a:lnTo>
                  <a:pt x="142633" y="152692"/>
                </a:lnTo>
                <a:lnTo>
                  <a:pt x="142748" y="152908"/>
                </a:lnTo>
                <a:lnTo>
                  <a:pt x="153733" y="173647"/>
                </a:lnTo>
                <a:lnTo>
                  <a:pt x="153835" y="173837"/>
                </a:lnTo>
                <a:lnTo>
                  <a:pt x="164528" y="195884"/>
                </a:lnTo>
                <a:lnTo>
                  <a:pt x="164604" y="196062"/>
                </a:lnTo>
                <a:lnTo>
                  <a:pt x="174980" y="219341"/>
                </a:lnTo>
                <a:lnTo>
                  <a:pt x="175044" y="219506"/>
                </a:lnTo>
                <a:lnTo>
                  <a:pt x="185013" y="243852"/>
                </a:lnTo>
                <a:lnTo>
                  <a:pt x="185102" y="244106"/>
                </a:lnTo>
                <a:lnTo>
                  <a:pt x="203987" y="296329"/>
                </a:lnTo>
                <a:lnTo>
                  <a:pt x="204076" y="296621"/>
                </a:lnTo>
                <a:lnTo>
                  <a:pt x="221081" y="352463"/>
                </a:lnTo>
                <a:lnTo>
                  <a:pt x="236131" y="411797"/>
                </a:lnTo>
                <a:lnTo>
                  <a:pt x="248932" y="473837"/>
                </a:lnTo>
                <a:lnTo>
                  <a:pt x="248970" y="474103"/>
                </a:lnTo>
                <a:lnTo>
                  <a:pt x="259232" y="537984"/>
                </a:lnTo>
                <a:lnTo>
                  <a:pt x="259270" y="538251"/>
                </a:lnTo>
                <a:lnTo>
                  <a:pt x="266865" y="603719"/>
                </a:lnTo>
                <a:lnTo>
                  <a:pt x="266877" y="603986"/>
                </a:lnTo>
                <a:lnTo>
                  <a:pt x="271576" y="670483"/>
                </a:lnTo>
                <a:lnTo>
                  <a:pt x="271589" y="670775"/>
                </a:lnTo>
                <a:lnTo>
                  <a:pt x="274853" y="806259"/>
                </a:lnTo>
                <a:lnTo>
                  <a:pt x="279654" y="874191"/>
                </a:lnTo>
                <a:lnTo>
                  <a:pt x="287413" y="941044"/>
                </a:lnTo>
                <a:lnTo>
                  <a:pt x="297891" y="1006297"/>
                </a:lnTo>
                <a:lnTo>
                  <a:pt x="310908" y="1069428"/>
                </a:lnTo>
                <a:lnTo>
                  <a:pt x="326263" y="1129919"/>
                </a:lnTo>
                <a:lnTo>
                  <a:pt x="343725" y="1187246"/>
                </a:lnTo>
                <a:lnTo>
                  <a:pt x="363093" y="1240828"/>
                </a:lnTo>
                <a:lnTo>
                  <a:pt x="384263" y="1290383"/>
                </a:lnTo>
                <a:lnTo>
                  <a:pt x="406958" y="1335176"/>
                </a:lnTo>
                <a:lnTo>
                  <a:pt x="431076" y="1374787"/>
                </a:lnTo>
                <a:lnTo>
                  <a:pt x="456488" y="1408722"/>
                </a:lnTo>
                <a:lnTo>
                  <a:pt x="483895" y="1437182"/>
                </a:lnTo>
                <a:lnTo>
                  <a:pt x="496087" y="1444307"/>
                </a:lnTo>
                <a:lnTo>
                  <a:pt x="485876" y="1469377"/>
                </a:lnTo>
                <a:lnTo>
                  <a:pt x="570814" y="1462836"/>
                </a:lnTo>
                <a:lnTo>
                  <a:pt x="559422" y="1449857"/>
                </a:lnTo>
                <a:lnTo>
                  <a:pt x="514616" y="1398816"/>
                </a:lnTo>
                <a:lnTo>
                  <a:pt x="505764" y="1420545"/>
                </a:lnTo>
                <a:lnTo>
                  <a:pt x="501192" y="1417878"/>
                </a:lnTo>
                <a:lnTo>
                  <a:pt x="499351" y="1416799"/>
                </a:lnTo>
                <a:lnTo>
                  <a:pt x="498551" y="1416024"/>
                </a:lnTo>
                <a:lnTo>
                  <a:pt x="488315" y="1406105"/>
                </a:lnTo>
                <a:lnTo>
                  <a:pt x="487984" y="1405788"/>
                </a:lnTo>
                <a:lnTo>
                  <a:pt x="487705" y="1405470"/>
                </a:lnTo>
                <a:lnTo>
                  <a:pt x="476186" y="1392643"/>
                </a:lnTo>
                <a:lnTo>
                  <a:pt x="475907" y="1392339"/>
                </a:lnTo>
                <a:lnTo>
                  <a:pt x="476148" y="1392643"/>
                </a:lnTo>
                <a:lnTo>
                  <a:pt x="475653" y="1392047"/>
                </a:lnTo>
                <a:lnTo>
                  <a:pt x="475907" y="1392339"/>
                </a:lnTo>
                <a:lnTo>
                  <a:pt x="475678" y="1392047"/>
                </a:lnTo>
                <a:lnTo>
                  <a:pt x="464172" y="1377530"/>
                </a:lnTo>
                <a:lnTo>
                  <a:pt x="463956" y="1377264"/>
                </a:lnTo>
                <a:lnTo>
                  <a:pt x="464146" y="1377530"/>
                </a:lnTo>
                <a:lnTo>
                  <a:pt x="463740" y="1376984"/>
                </a:lnTo>
                <a:lnTo>
                  <a:pt x="463956" y="1377264"/>
                </a:lnTo>
                <a:lnTo>
                  <a:pt x="463765" y="1376984"/>
                </a:lnTo>
                <a:lnTo>
                  <a:pt x="452335" y="1360855"/>
                </a:lnTo>
                <a:lnTo>
                  <a:pt x="452145" y="1360589"/>
                </a:lnTo>
                <a:lnTo>
                  <a:pt x="452310" y="1360855"/>
                </a:lnTo>
                <a:lnTo>
                  <a:pt x="451980" y="1360347"/>
                </a:lnTo>
                <a:lnTo>
                  <a:pt x="440690" y="1342669"/>
                </a:lnTo>
                <a:lnTo>
                  <a:pt x="440588" y="1342517"/>
                </a:lnTo>
                <a:lnTo>
                  <a:pt x="440397" y="1342212"/>
                </a:lnTo>
                <a:lnTo>
                  <a:pt x="429285" y="1323073"/>
                </a:lnTo>
                <a:lnTo>
                  <a:pt x="429171" y="1322857"/>
                </a:lnTo>
                <a:lnTo>
                  <a:pt x="429056" y="1322641"/>
                </a:lnTo>
                <a:lnTo>
                  <a:pt x="418185" y="1302105"/>
                </a:lnTo>
                <a:lnTo>
                  <a:pt x="418071" y="1301902"/>
                </a:lnTo>
                <a:lnTo>
                  <a:pt x="417982" y="1301711"/>
                </a:lnTo>
                <a:lnTo>
                  <a:pt x="407377" y="1279855"/>
                </a:lnTo>
                <a:lnTo>
                  <a:pt x="407301" y="1279677"/>
                </a:lnTo>
                <a:lnTo>
                  <a:pt x="407212" y="1279486"/>
                </a:lnTo>
                <a:lnTo>
                  <a:pt x="396925" y="1256385"/>
                </a:lnTo>
                <a:lnTo>
                  <a:pt x="396849" y="1256220"/>
                </a:lnTo>
                <a:lnTo>
                  <a:pt x="396773" y="1256042"/>
                </a:lnTo>
                <a:lnTo>
                  <a:pt x="386892" y="1231938"/>
                </a:lnTo>
                <a:lnTo>
                  <a:pt x="386791" y="1231684"/>
                </a:lnTo>
                <a:lnTo>
                  <a:pt x="386702" y="1231442"/>
                </a:lnTo>
                <a:lnTo>
                  <a:pt x="367944" y="1179537"/>
                </a:lnTo>
                <a:lnTo>
                  <a:pt x="367855" y="1179309"/>
                </a:lnTo>
                <a:lnTo>
                  <a:pt x="367741" y="1178928"/>
                </a:lnTo>
                <a:lnTo>
                  <a:pt x="350812" y="1123378"/>
                </a:lnTo>
                <a:lnTo>
                  <a:pt x="350735" y="1123137"/>
                </a:lnTo>
                <a:lnTo>
                  <a:pt x="350697" y="1123010"/>
                </a:lnTo>
                <a:lnTo>
                  <a:pt x="350659" y="1122807"/>
                </a:lnTo>
                <a:lnTo>
                  <a:pt x="335749" y="1064018"/>
                </a:lnTo>
                <a:lnTo>
                  <a:pt x="335673" y="1063739"/>
                </a:lnTo>
                <a:lnTo>
                  <a:pt x="335648" y="1063612"/>
                </a:lnTo>
                <a:lnTo>
                  <a:pt x="335622" y="1063459"/>
                </a:lnTo>
                <a:lnTo>
                  <a:pt x="322948" y="1001991"/>
                </a:lnTo>
                <a:lnTo>
                  <a:pt x="322897" y="1001776"/>
                </a:lnTo>
                <a:lnTo>
                  <a:pt x="322846" y="1001445"/>
                </a:lnTo>
                <a:lnTo>
                  <a:pt x="312623" y="937844"/>
                </a:lnTo>
                <a:lnTo>
                  <a:pt x="312547" y="937298"/>
                </a:lnTo>
                <a:lnTo>
                  <a:pt x="304990" y="872121"/>
                </a:lnTo>
                <a:lnTo>
                  <a:pt x="304939" y="871550"/>
                </a:lnTo>
                <a:lnTo>
                  <a:pt x="300316" y="806259"/>
                </a:lnTo>
                <a:lnTo>
                  <a:pt x="300240" y="805357"/>
                </a:lnTo>
                <a:lnTo>
                  <a:pt x="300228" y="805154"/>
                </a:lnTo>
                <a:lnTo>
                  <a:pt x="300228" y="804837"/>
                </a:lnTo>
                <a:lnTo>
                  <a:pt x="300126" y="800735"/>
                </a:lnTo>
                <a:lnTo>
                  <a:pt x="311099" y="842441"/>
                </a:lnTo>
                <a:lnTo>
                  <a:pt x="326517" y="890092"/>
                </a:lnTo>
                <a:lnTo>
                  <a:pt x="344081" y="935278"/>
                </a:lnTo>
                <a:lnTo>
                  <a:pt x="363588" y="977582"/>
                </a:lnTo>
                <a:lnTo>
                  <a:pt x="384848" y="1016596"/>
                </a:lnTo>
                <a:lnTo>
                  <a:pt x="407619" y="1051826"/>
                </a:lnTo>
                <a:lnTo>
                  <a:pt x="431977" y="1083183"/>
                </a:lnTo>
                <a:lnTo>
                  <a:pt x="470801" y="1121524"/>
                </a:lnTo>
                <a:lnTo>
                  <a:pt x="494830" y="1136700"/>
                </a:lnTo>
                <a:lnTo>
                  <a:pt x="486549" y="1161986"/>
                </a:lnTo>
                <a:lnTo>
                  <a:pt x="570814" y="1149502"/>
                </a:lnTo>
                <a:lnTo>
                  <a:pt x="562584" y="1141349"/>
                </a:lnTo>
                <a:lnTo>
                  <a:pt x="510260" y="1089571"/>
                </a:lnTo>
                <a:lnTo>
                  <a:pt x="502767" y="1112443"/>
                </a:lnTo>
                <a:lnTo>
                  <a:pt x="500151" y="1111288"/>
                </a:lnTo>
                <a:lnTo>
                  <a:pt x="498119" y="1110386"/>
                </a:lnTo>
                <a:lnTo>
                  <a:pt x="497332" y="1109776"/>
                </a:lnTo>
                <a:lnTo>
                  <a:pt x="487222" y="1102106"/>
                </a:lnTo>
                <a:lnTo>
                  <a:pt x="486854" y="1101826"/>
                </a:lnTo>
                <a:lnTo>
                  <a:pt x="486549" y="1101559"/>
                </a:lnTo>
                <a:lnTo>
                  <a:pt x="475170" y="1091615"/>
                </a:lnTo>
                <a:lnTo>
                  <a:pt x="474840" y="1091336"/>
                </a:lnTo>
                <a:lnTo>
                  <a:pt x="475132" y="1091615"/>
                </a:lnTo>
                <a:lnTo>
                  <a:pt x="474560" y="1091082"/>
                </a:lnTo>
                <a:lnTo>
                  <a:pt x="463245" y="1079868"/>
                </a:lnTo>
                <a:lnTo>
                  <a:pt x="462965" y="1079601"/>
                </a:lnTo>
                <a:lnTo>
                  <a:pt x="463207" y="1079868"/>
                </a:lnTo>
                <a:lnTo>
                  <a:pt x="462724" y="1079347"/>
                </a:lnTo>
                <a:lnTo>
                  <a:pt x="462965" y="1079601"/>
                </a:lnTo>
                <a:lnTo>
                  <a:pt x="462749" y="1079347"/>
                </a:lnTo>
                <a:lnTo>
                  <a:pt x="451472" y="1066888"/>
                </a:lnTo>
                <a:lnTo>
                  <a:pt x="451256" y="1066660"/>
                </a:lnTo>
                <a:lnTo>
                  <a:pt x="451053" y="1066393"/>
                </a:lnTo>
                <a:lnTo>
                  <a:pt x="439915" y="1052741"/>
                </a:lnTo>
                <a:lnTo>
                  <a:pt x="439534" y="1052271"/>
                </a:lnTo>
                <a:lnTo>
                  <a:pt x="439724" y="1052499"/>
                </a:lnTo>
                <a:lnTo>
                  <a:pt x="439559" y="1052271"/>
                </a:lnTo>
                <a:lnTo>
                  <a:pt x="428764" y="1037691"/>
                </a:lnTo>
                <a:lnTo>
                  <a:pt x="428510" y="1037348"/>
                </a:lnTo>
                <a:lnTo>
                  <a:pt x="428307" y="1037031"/>
                </a:lnTo>
                <a:lnTo>
                  <a:pt x="406971" y="1004023"/>
                </a:lnTo>
                <a:lnTo>
                  <a:pt x="406704" y="1003617"/>
                </a:lnTo>
                <a:lnTo>
                  <a:pt x="406476" y="1003211"/>
                </a:lnTo>
                <a:lnTo>
                  <a:pt x="386511" y="966558"/>
                </a:lnTo>
                <a:lnTo>
                  <a:pt x="386295" y="966177"/>
                </a:lnTo>
                <a:lnTo>
                  <a:pt x="386130" y="965796"/>
                </a:lnTo>
                <a:lnTo>
                  <a:pt x="367639" y="925715"/>
                </a:lnTo>
                <a:lnTo>
                  <a:pt x="367474" y="925347"/>
                </a:lnTo>
                <a:lnTo>
                  <a:pt x="367614" y="925715"/>
                </a:lnTo>
                <a:lnTo>
                  <a:pt x="367309" y="924991"/>
                </a:lnTo>
                <a:lnTo>
                  <a:pt x="367474" y="925347"/>
                </a:lnTo>
                <a:lnTo>
                  <a:pt x="367334" y="924991"/>
                </a:lnTo>
                <a:lnTo>
                  <a:pt x="350596" y="881926"/>
                </a:lnTo>
                <a:lnTo>
                  <a:pt x="350456" y="881570"/>
                </a:lnTo>
                <a:lnTo>
                  <a:pt x="350570" y="881926"/>
                </a:lnTo>
                <a:lnTo>
                  <a:pt x="350443" y="881570"/>
                </a:lnTo>
                <a:lnTo>
                  <a:pt x="350354" y="881240"/>
                </a:lnTo>
                <a:lnTo>
                  <a:pt x="335597" y="835634"/>
                </a:lnTo>
                <a:lnTo>
                  <a:pt x="335483" y="835291"/>
                </a:lnTo>
                <a:lnTo>
                  <a:pt x="335572" y="835634"/>
                </a:lnTo>
                <a:lnTo>
                  <a:pt x="335470" y="835253"/>
                </a:lnTo>
                <a:lnTo>
                  <a:pt x="335394" y="834948"/>
                </a:lnTo>
                <a:lnTo>
                  <a:pt x="322846" y="787260"/>
                </a:lnTo>
                <a:lnTo>
                  <a:pt x="322783" y="787031"/>
                </a:lnTo>
                <a:lnTo>
                  <a:pt x="322694" y="786625"/>
                </a:lnTo>
                <a:lnTo>
                  <a:pt x="312572" y="737235"/>
                </a:lnTo>
                <a:lnTo>
                  <a:pt x="312496" y="736866"/>
                </a:lnTo>
                <a:lnTo>
                  <a:pt x="312458" y="736536"/>
                </a:lnTo>
                <a:lnTo>
                  <a:pt x="304977" y="685977"/>
                </a:lnTo>
                <a:lnTo>
                  <a:pt x="304927" y="685622"/>
                </a:lnTo>
                <a:lnTo>
                  <a:pt x="304952" y="685977"/>
                </a:lnTo>
                <a:lnTo>
                  <a:pt x="304901" y="685507"/>
                </a:lnTo>
                <a:lnTo>
                  <a:pt x="304888" y="685266"/>
                </a:lnTo>
                <a:lnTo>
                  <a:pt x="300367" y="635088"/>
                </a:lnTo>
                <a:lnTo>
                  <a:pt x="300240" y="633933"/>
                </a:lnTo>
                <a:lnTo>
                  <a:pt x="300228" y="633590"/>
                </a:lnTo>
                <a:lnTo>
                  <a:pt x="300215" y="633171"/>
                </a:lnTo>
                <a:lnTo>
                  <a:pt x="298589" y="580326"/>
                </a:lnTo>
                <a:lnTo>
                  <a:pt x="311518" y="615911"/>
                </a:lnTo>
                <a:lnTo>
                  <a:pt x="327088" y="650773"/>
                </a:lnTo>
                <a:lnTo>
                  <a:pt x="364490" y="714730"/>
                </a:lnTo>
                <a:lnTo>
                  <a:pt x="408978" y="769048"/>
                </a:lnTo>
                <a:lnTo>
                  <a:pt x="459105" y="811339"/>
                </a:lnTo>
                <a:lnTo>
                  <a:pt x="493928" y="829741"/>
                </a:lnTo>
                <a:lnTo>
                  <a:pt x="487743" y="855014"/>
                </a:lnTo>
                <a:lnTo>
                  <a:pt x="570814" y="836155"/>
                </a:lnTo>
                <a:lnTo>
                  <a:pt x="567347" y="833208"/>
                </a:lnTo>
                <a:lnTo>
                  <a:pt x="505879" y="781011"/>
                </a:lnTo>
                <a:lnTo>
                  <a:pt x="499986" y="805040"/>
                </a:lnTo>
                <a:lnTo>
                  <a:pt x="499389" y="804862"/>
                </a:lnTo>
                <a:lnTo>
                  <a:pt x="496747" y="804075"/>
                </a:lnTo>
                <a:lnTo>
                  <a:pt x="495998" y="803630"/>
                </a:lnTo>
                <a:lnTo>
                  <a:pt x="474040" y="790651"/>
                </a:lnTo>
                <a:lnTo>
                  <a:pt x="473290" y="790219"/>
                </a:lnTo>
                <a:lnTo>
                  <a:pt x="472808" y="789838"/>
                </a:lnTo>
                <a:lnTo>
                  <a:pt x="450380" y="772845"/>
                </a:lnTo>
                <a:lnTo>
                  <a:pt x="449795" y="772401"/>
                </a:lnTo>
                <a:lnTo>
                  <a:pt x="449376" y="772007"/>
                </a:lnTo>
                <a:lnTo>
                  <a:pt x="427621" y="751713"/>
                </a:lnTo>
                <a:lnTo>
                  <a:pt x="427151" y="751281"/>
                </a:lnTo>
                <a:lnTo>
                  <a:pt x="426796" y="750874"/>
                </a:lnTo>
                <a:lnTo>
                  <a:pt x="405980" y="727544"/>
                </a:lnTo>
                <a:lnTo>
                  <a:pt x="405599" y="727125"/>
                </a:lnTo>
                <a:lnTo>
                  <a:pt x="405307" y="726732"/>
                </a:lnTo>
                <a:lnTo>
                  <a:pt x="385699" y="700671"/>
                </a:lnTo>
                <a:lnTo>
                  <a:pt x="350126" y="639991"/>
                </a:lnTo>
                <a:lnTo>
                  <a:pt x="349897" y="639572"/>
                </a:lnTo>
                <a:lnTo>
                  <a:pt x="349719" y="639165"/>
                </a:lnTo>
                <a:lnTo>
                  <a:pt x="335267" y="606806"/>
                </a:lnTo>
                <a:lnTo>
                  <a:pt x="335076" y="606386"/>
                </a:lnTo>
                <a:lnTo>
                  <a:pt x="334924" y="605967"/>
                </a:lnTo>
                <a:lnTo>
                  <a:pt x="322643" y="572147"/>
                </a:lnTo>
                <a:lnTo>
                  <a:pt x="322478" y="571703"/>
                </a:lnTo>
                <a:lnTo>
                  <a:pt x="322364" y="571271"/>
                </a:lnTo>
                <a:lnTo>
                  <a:pt x="312470" y="536333"/>
                </a:lnTo>
                <a:lnTo>
                  <a:pt x="312343" y="535863"/>
                </a:lnTo>
                <a:lnTo>
                  <a:pt x="312280" y="535635"/>
                </a:lnTo>
                <a:lnTo>
                  <a:pt x="312242" y="535406"/>
                </a:lnTo>
                <a:lnTo>
                  <a:pt x="304952" y="499656"/>
                </a:lnTo>
                <a:lnTo>
                  <a:pt x="304850" y="499160"/>
                </a:lnTo>
                <a:lnTo>
                  <a:pt x="304787" y="498690"/>
                </a:lnTo>
                <a:lnTo>
                  <a:pt x="300266" y="462445"/>
                </a:lnTo>
                <a:lnTo>
                  <a:pt x="300202" y="461975"/>
                </a:lnTo>
                <a:lnTo>
                  <a:pt x="300189" y="461746"/>
                </a:lnTo>
                <a:lnTo>
                  <a:pt x="300189" y="461403"/>
                </a:lnTo>
                <a:lnTo>
                  <a:pt x="297002" y="386422"/>
                </a:lnTo>
                <a:lnTo>
                  <a:pt x="296938" y="384822"/>
                </a:lnTo>
                <a:lnTo>
                  <a:pt x="293116" y="354190"/>
                </a:lnTo>
                <a:lnTo>
                  <a:pt x="312635" y="390359"/>
                </a:lnTo>
                <a:lnTo>
                  <a:pt x="346532" y="433184"/>
                </a:lnTo>
                <a:lnTo>
                  <a:pt x="388099" y="470395"/>
                </a:lnTo>
                <a:lnTo>
                  <a:pt x="435838" y="500659"/>
                </a:lnTo>
                <a:lnTo>
                  <a:pt x="488289" y="522503"/>
                </a:lnTo>
                <a:lnTo>
                  <a:pt x="493623" y="523468"/>
                </a:lnTo>
                <a:lnTo>
                  <a:pt x="489712" y="548881"/>
                </a:lnTo>
                <a:lnTo>
                  <a:pt x="561962" y="525665"/>
                </a:lnTo>
                <a:lnTo>
                  <a:pt x="570814" y="522820"/>
                </a:lnTo>
                <a:close/>
              </a:path>
              <a:path w="570865" h="1469389">
                <a:moveTo>
                  <a:pt x="570814" y="209473"/>
                </a:moveTo>
                <a:lnTo>
                  <a:pt x="497281" y="166471"/>
                </a:lnTo>
                <a:lnTo>
                  <a:pt x="495642" y="191312"/>
                </a:lnTo>
                <a:lnTo>
                  <a:pt x="468807" y="188518"/>
                </a:lnTo>
                <a:lnTo>
                  <a:pt x="468007" y="188442"/>
                </a:lnTo>
                <a:lnTo>
                  <a:pt x="467728" y="188391"/>
                </a:lnTo>
                <a:lnTo>
                  <a:pt x="444436" y="184162"/>
                </a:lnTo>
                <a:lnTo>
                  <a:pt x="444131" y="184111"/>
                </a:lnTo>
                <a:lnTo>
                  <a:pt x="443928" y="184061"/>
                </a:lnTo>
                <a:lnTo>
                  <a:pt x="421386" y="179044"/>
                </a:lnTo>
                <a:lnTo>
                  <a:pt x="421081" y="178981"/>
                </a:lnTo>
                <a:lnTo>
                  <a:pt x="420878" y="178917"/>
                </a:lnTo>
                <a:lnTo>
                  <a:pt x="399669" y="173240"/>
                </a:lnTo>
                <a:lnTo>
                  <a:pt x="399059" y="173075"/>
                </a:lnTo>
                <a:lnTo>
                  <a:pt x="379463" y="166839"/>
                </a:lnTo>
                <a:lnTo>
                  <a:pt x="379095" y="166725"/>
                </a:lnTo>
                <a:lnTo>
                  <a:pt x="379399" y="166839"/>
                </a:lnTo>
                <a:lnTo>
                  <a:pt x="378802" y="166636"/>
                </a:lnTo>
                <a:lnTo>
                  <a:pt x="379095" y="166725"/>
                </a:lnTo>
                <a:lnTo>
                  <a:pt x="378828" y="166624"/>
                </a:lnTo>
                <a:lnTo>
                  <a:pt x="361010" y="159931"/>
                </a:lnTo>
                <a:lnTo>
                  <a:pt x="360603" y="159778"/>
                </a:lnTo>
                <a:lnTo>
                  <a:pt x="360946" y="159931"/>
                </a:lnTo>
                <a:lnTo>
                  <a:pt x="360235" y="159639"/>
                </a:lnTo>
                <a:lnTo>
                  <a:pt x="360603" y="159778"/>
                </a:lnTo>
                <a:lnTo>
                  <a:pt x="360299" y="159639"/>
                </a:lnTo>
                <a:lnTo>
                  <a:pt x="344563" y="152641"/>
                </a:lnTo>
                <a:lnTo>
                  <a:pt x="344068" y="152412"/>
                </a:lnTo>
                <a:lnTo>
                  <a:pt x="343725" y="152234"/>
                </a:lnTo>
                <a:lnTo>
                  <a:pt x="330390" y="145097"/>
                </a:lnTo>
                <a:lnTo>
                  <a:pt x="329793" y="144780"/>
                </a:lnTo>
                <a:lnTo>
                  <a:pt x="329374" y="144500"/>
                </a:lnTo>
                <a:lnTo>
                  <a:pt x="318744" y="137502"/>
                </a:lnTo>
                <a:lnTo>
                  <a:pt x="318008" y="137020"/>
                </a:lnTo>
                <a:lnTo>
                  <a:pt x="317512" y="136601"/>
                </a:lnTo>
                <a:lnTo>
                  <a:pt x="309905" y="130187"/>
                </a:lnTo>
                <a:lnTo>
                  <a:pt x="308978" y="129400"/>
                </a:lnTo>
                <a:lnTo>
                  <a:pt x="308406" y="128727"/>
                </a:lnTo>
                <a:lnTo>
                  <a:pt x="303999" y="123571"/>
                </a:lnTo>
                <a:lnTo>
                  <a:pt x="302895" y="122288"/>
                </a:lnTo>
                <a:lnTo>
                  <a:pt x="302323" y="121183"/>
                </a:lnTo>
                <a:lnTo>
                  <a:pt x="300710" y="118084"/>
                </a:lnTo>
                <a:lnTo>
                  <a:pt x="299707" y="116154"/>
                </a:lnTo>
                <a:lnTo>
                  <a:pt x="299402" y="114427"/>
                </a:lnTo>
                <a:lnTo>
                  <a:pt x="298208" y="107746"/>
                </a:lnTo>
                <a:lnTo>
                  <a:pt x="297561" y="104089"/>
                </a:lnTo>
                <a:lnTo>
                  <a:pt x="297014" y="100990"/>
                </a:lnTo>
                <a:lnTo>
                  <a:pt x="296595" y="98602"/>
                </a:lnTo>
                <a:lnTo>
                  <a:pt x="296430" y="97739"/>
                </a:lnTo>
                <a:lnTo>
                  <a:pt x="294195" y="93446"/>
                </a:lnTo>
                <a:lnTo>
                  <a:pt x="293446" y="91986"/>
                </a:lnTo>
                <a:lnTo>
                  <a:pt x="290093" y="85572"/>
                </a:lnTo>
                <a:lnTo>
                  <a:pt x="254444" y="85572"/>
                </a:lnTo>
                <a:lnTo>
                  <a:pt x="254317" y="85585"/>
                </a:lnTo>
                <a:lnTo>
                  <a:pt x="262839" y="92773"/>
                </a:lnTo>
                <a:lnTo>
                  <a:pt x="268909" y="99885"/>
                </a:lnTo>
                <a:lnTo>
                  <a:pt x="272110" y="106019"/>
                </a:lnTo>
                <a:lnTo>
                  <a:pt x="275374" y="124434"/>
                </a:lnTo>
                <a:lnTo>
                  <a:pt x="281724" y="136601"/>
                </a:lnTo>
                <a:lnTo>
                  <a:pt x="316788" y="166636"/>
                </a:lnTo>
                <a:lnTo>
                  <a:pt x="370789" y="190728"/>
                </a:lnTo>
                <a:lnTo>
                  <a:pt x="415048" y="203657"/>
                </a:lnTo>
                <a:lnTo>
                  <a:pt x="464413" y="213601"/>
                </a:lnTo>
                <a:lnTo>
                  <a:pt x="493979" y="216687"/>
                </a:lnTo>
                <a:lnTo>
                  <a:pt x="506260" y="216687"/>
                </a:lnTo>
                <a:lnTo>
                  <a:pt x="553681" y="216687"/>
                </a:lnTo>
                <a:lnTo>
                  <a:pt x="570814" y="20947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7637532" y="2222519"/>
          <a:ext cx="1979930" cy="2188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9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22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Select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Columns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Dataset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Join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Remove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Duplicate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Rows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7945" marB="0"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Clean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Missing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Normalize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6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Split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8735" marB="0">
                    <a:solidFill>
                      <a:srgbClr val="BF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7627750" y="4446875"/>
          <a:ext cx="1979930" cy="2229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9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5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Train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937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4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Score</a:t>
                      </a:r>
                      <a:r>
                        <a:rPr sz="12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Evaluate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2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2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Compute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Management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9420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Pipelines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9420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Automated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ML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9420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ML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Designer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9420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6" name="object 4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74463" y="2366519"/>
            <a:ext cx="463068" cy="193187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74911" y="4561740"/>
            <a:ext cx="459188" cy="692873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10183924" y="5452934"/>
            <a:ext cx="1374775" cy="288290"/>
          </a:xfrm>
          <a:prstGeom prst="rect">
            <a:avLst/>
          </a:prstGeom>
          <a:solidFill>
            <a:srgbClr val="941651"/>
          </a:solidFill>
        </p:spPr>
        <p:txBody>
          <a:bodyPr vert="horz" wrap="square" lIns="0" tIns="3937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31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183924" y="5814900"/>
            <a:ext cx="1374775" cy="288290"/>
          </a:xfrm>
          <a:prstGeom prst="rect">
            <a:avLst/>
          </a:prstGeom>
          <a:solidFill>
            <a:srgbClr val="941651"/>
          </a:solidFill>
        </p:spPr>
        <p:txBody>
          <a:bodyPr vert="horz" wrap="square" lIns="0" tIns="4000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31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Inference Pipeline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613710" y="5565559"/>
            <a:ext cx="570230" cy="429895"/>
          </a:xfrm>
          <a:custGeom>
            <a:avLst/>
            <a:gdLst/>
            <a:ahLst/>
            <a:cxnLst/>
            <a:rect l="l" t="t" r="r" b="b"/>
            <a:pathLst>
              <a:path w="570229" h="429895">
                <a:moveTo>
                  <a:pt x="325551" y="360057"/>
                </a:moveTo>
                <a:lnTo>
                  <a:pt x="325323" y="360006"/>
                </a:lnTo>
                <a:lnTo>
                  <a:pt x="325551" y="360057"/>
                </a:lnTo>
                <a:close/>
              </a:path>
              <a:path w="570229" h="429895">
                <a:moveTo>
                  <a:pt x="546582" y="404418"/>
                </a:moveTo>
                <a:lnTo>
                  <a:pt x="506209" y="404418"/>
                </a:lnTo>
                <a:lnTo>
                  <a:pt x="493699" y="404418"/>
                </a:lnTo>
                <a:lnTo>
                  <a:pt x="493064" y="429488"/>
                </a:lnTo>
                <a:lnTo>
                  <a:pt x="546582" y="404418"/>
                </a:lnTo>
                <a:close/>
              </a:path>
              <a:path w="570229" h="429895">
                <a:moveTo>
                  <a:pt x="570204" y="31381"/>
                </a:moveTo>
                <a:lnTo>
                  <a:pt x="552132" y="24218"/>
                </a:lnTo>
                <a:lnTo>
                  <a:pt x="491007" y="0"/>
                </a:lnTo>
                <a:lnTo>
                  <a:pt x="493204" y="25450"/>
                </a:lnTo>
                <a:lnTo>
                  <a:pt x="489115" y="25857"/>
                </a:lnTo>
                <a:lnTo>
                  <a:pt x="437438" y="37922"/>
                </a:lnTo>
                <a:lnTo>
                  <a:pt x="390207" y="54686"/>
                </a:lnTo>
                <a:lnTo>
                  <a:pt x="348678" y="75488"/>
                </a:lnTo>
                <a:lnTo>
                  <a:pt x="314388" y="99745"/>
                </a:lnTo>
                <a:lnTo>
                  <a:pt x="280149" y="142062"/>
                </a:lnTo>
                <a:lnTo>
                  <a:pt x="271233" y="184505"/>
                </a:lnTo>
                <a:lnTo>
                  <a:pt x="267347" y="195300"/>
                </a:lnTo>
                <a:lnTo>
                  <a:pt x="260769" y="206476"/>
                </a:lnTo>
                <a:lnTo>
                  <a:pt x="251472" y="217855"/>
                </a:lnTo>
                <a:lnTo>
                  <a:pt x="239610" y="229184"/>
                </a:lnTo>
                <a:lnTo>
                  <a:pt x="239026" y="229628"/>
                </a:lnTo>
                <a:lnTo>
                  <a:pt x="225361" y="240245"/>
                </a:lnTo>
                <a:lnTo>
                  <a:pt x="224840" y="240576"/>
                </a:lnTo>
                <a:lnTo>
                  <a:pt x="208940" y="250850"/>
                </a:lnTo>
                <a:lnTo>
                  <a:pt x="208457" y="251117"/>
                </a:lnTo>
                <a:lnTo>
                  <a:pt x="190563" y="260858"/>
                </a:lnTo>
                <a:lnTo>
                  <a:pt x="190119" y="261061"/>
                </a:lnTo>
                <a:lnTo>
                  <a:pt x="170459" y="270129"/>
                </a:lnTo>
                <a:lnTo>
                  <a:pt x="170827" y="269976"/>
                </a:lnTo>
                <a:lnTo>
                  <a:pt x="170116" y="270281"/>
                </a:lnTo>
                <a:lnTo>
                  <a:pt x="170459" y="270129"/>
                </a:lnTo>
                <a:lnTo>
                  <a:pt x="170053" y="270281"/>
                </a:lnTo>
                <a:lnTo>
                  <a:pt x="148894" y="278498"/>
                </a:lnTo>
                <a:lnTo>
                  <a:pt x="149225" y="278384"/>
                </a:lnTo>
                <a:lnTo>
                  <a:pt x="148539" y="278638"/>
                </a:lnTo>
                <a:lnTo>
                  <a:pt x="148894" y="278498"/>
                </a:lnTo>
                <a:lnTo>
                  <a:pt x="148463" y="278638"/>
                </a:lnTo>
                <a:lnTo>
                  <a:pt x="126009" y="285902"/>
                </a:lnTo>
                <a:lnTo>
                  <a:pt x="126365" y="285800"/>
                </a:lnTo>
                <a:lnTo>
                  <a:pt x="125679" y="286004"/>
                </a:lnTo>
                <a:lnTo>
                  <a:pt x="126009" y="285902"/>
                </a:lnTo>
                <a:lnTo>
                  <a:pt x="125603" y="286004"/>
                </a:lnTo>
                <a:lnTo>
                  <a:pt x="102108" y="292176"/>
                </a:lnTo>
                <a:lnTo>
                  <a:pt x="102450" y="292112"/>
                </a:lnTo>
                <a:lnTo>
                  <a:pt x="101777" y="292265"/>
                </a:lnTo>
                <a:lnTo>
                  <a:pt x="102108" y="292176"/>
                </a:lnTo>
                <a:lnTo>
                  <a:pt x="101676" y="292265"/>
                </a:lnTo>
                <a:lnTo>
                  <a:pt x="77368" y="297243"/>
                </a:lnTo>
                <a:lnTo>
                  <a:pt x="77724" y="297192"/>
                </a:lnTo>
                <a:lnTo>
                  <a:pt x="77025" y="297319"/>
                </a:lnTo>
                <a:lnTo>
                  <a:pt x="77368" y="297243"/>
                </a:lnTo>
                <a:lnTo>
                  <a:pt x="52031" y="300990"/>
                </a:lnTo>
                <a:lnTo>
                  <a:pt x="52387" y="300964"/>
                </a:lnTo>
                <a:lnTo>
                  <a:pt x="51676" y="301040"/>
                </a:lnTo>
                <a:lnTo>
                  <a:pt x="52031" y="300990"/>
                </a:lnTo>
                <a:lnTo>
                  <a:pt x="26276" y="303314"/>
                </a:lnTo>
                <a:lnTo>
                  <a:pt x="26670" y="303301"/>
                </a:lnTo>
                <a:lnTo>
                  <a:pt x="25920" y="303352"/>
                </a:lnTo>
                <a:lnTo>
                  <a:pt x="26276" y="303314"/>
                </a:lnTo>
                <a:lnTo>
                  <a:pt x="596" y="304114"/>
                </a:lnTo>
                <a:lnTo>
                  <a:pt x="0" y="304126"/>
                </a:lnTo>
                <a:lnTo>
                  <a:pt x="381" y="316826"/>
                </a:lnTo>
                <a:lnTo>
                  <a:pt x="177" y="329514"/>
                </a:lnTo>
                <a:lnTo>
                  <a:pt x="52933" y="330365"/>
                </a:lnTo>
                <a:lnTo>
                  <a:pt x="53174" y="330377"/>
                </a:lnTo>
                <a:lnTo>
                  <a:pt x="104279" y="332790"/>
                </a:lnTo>
                <a:lnTo>
                  <a:pt x="128625" y="334505"/>
                </a:lnTo>
                <a:lnTo>
                  <a:pt x="151815" y="336511"/>
                </a:lnTo>
                <a:lnTo>
                  <a:pt x="152006" y="336537"/>
                </a:lnTo>
                <a:lnTo>
                  <a:pt x="174015" y="338823"/>
                </a:lnTo>
                <a:lnTo>
                  <a:pt x="194538" y="341363"/>
                </a:lnTo>
                <a:lnTo>
                  <a:pt x="194678" y="341376"/>
                </a:lnTo>
                <a:lnTo>
                  <a:pt x="213436" y="344119"/>
                </a:lnTo>
                <a:lnTo>
                  <a:pt x="213563" y="344144"/>
                </a:lnTo>
                <a:lnTo>
                  <a:pt x="230327" y="347040"/>
                </a:lnTo>
                <a:lnTo>
                  <a:pt x="230505" y="347078"/>
                </a:lnTo>
                <a:lnTo>
                  <a:pt x="244944" y="350088"/>
                </a:lnTo>
                <a:lnTo>
                  <a:pt x="245071" y="350113"/>
                </a:lnTo>
                <a:lnTo>
                  <a:pt x="245275" y="350164"/>
                </a:lnTo>
                <a:lnTo>
                  <a:pt x="257251" y="353237"/>
                </a:lnTo>
                <a:lnTo>
                  <a:pt x="256844" y="353098"/>
                </a:lnTo>
                <a:lnTo>
                  <a:pt x="257657" y="353339"/>
                </a:lnTo>
                <a:lnTo>
                  <a:pt x="257251" y="353237"/>
                </a:lnTo>
                <a:lnTo>
                  <a:pt x="257568" y="353339"/>
                </a:lnTo>
                <a:lnTo>
                  <a:pt x="266585" y="356298"/>
                </a:lnTo>
                <a:lnTo>
                  <a:pt x="272389" y="358940"/>
                </a:lnTo>
                <a:lnTo>
                  <a:pt x="273456" y="359740"/>
                </a:lnTo>
                <a:lnTo>
                  <a:pt x="273278" y="359346"/>
                </a:lnTo>
                <a:lnTo>
                  <a:pt x="274180" y="359346"/>
                </a:lnTo>
                <a:lnTo>
                  <a:pt x="274307" y="359498"/>
                </a:lnTo>
                <a:lnTo>
                  <a:pt x="273634" y="359498"/>
                </a:lnTo>
                <a:lnTo>
                  <a:pt x="273354" y="359498"/>
                </a:lnTo>
                <a:lnTo>
                  <a:pt x="273456" y="359740"/>
                </a:lnTo>
                <a:lnTo>
                  <a:pt x="306222" y="381330"/>
                </a:lnTo>
                <a:lnTo>
                  <a:pt x="353161" y="391134"/>
                </a:lnTo>
                <a:lnTo>
                  <a:pt x="393725" y="396582"/>
                </a:lnTo>
                <a:lnTo>
                  <a:pt x="440004" y="400989"/>
                </a:lnTo>
                <a:lnTo>
                  <a:pt x="493712" y="403910"/>
                </a:lnTo>
                <a:lnTo>
                  <a:pt x="506222" y="403910"/>
                </a:lnTo>
                <a:lnTo>
                  <a:pt x="547662" y="403910"/>
                </a:lnTo>
                <a:lnTo>
                  <a:pt x="570204" y="393344"/>
                </a:lnTo>
                <a:lnTo>
                  <a:pt x="495007" y="353314"/>
                </a:lnTo>
                <a:lnTo>
                  <a:pt x="494360" y="378510"/>
                </a:lnTo>
                <a:lnTo>
                  <a:pt x="466610" y="377393"/>
                </a:lnTo>
                <a:lnTo>
                  <a:pt x="466483" y="377393"/>
                </a:lnTo>
                <a:lnTo>
                  <a:pt x="466318" y="377380"/>
                </a:lnTo>
                <a:lnTo>
                  <a:pt x="466191" y="377367"/>
                </a:lnTo>
                <a:lnTo>
                  <a:pt x="442112" y="375678"/>
                </a:lnTo>
                <a:lnTo>
                  <a:pt x="441921" y="375653"/>
                </a:lnTo>
                <a:lnTo>
                  <a:pt x="418807" y="373659"/>
                </a:lnTo>
                <a:lnTo>
                  <a:pt x="418668" y="373646"/>
                </a:lnTo>
                <a:lnTo>
                  <a:pt x="396735" y="371360"/>
                </a:lnTo>
                <a:lnTo>
                  <a:pt x="396570" y="371348"/>
                </a:lnTo>
                <a:lnTo>
                  <a:pt x="376186" y="368820"/>
                </a:lnTo>
                <a:lnTo>
                  <a:pt x="376059" y="368808"/>
                </a:lnTo>
                <a:lnTo>
                  <a:pt x="375920" y="368782"/>
                </a:lnTo>
                <a:lnTo>
                  <a:pt x="357352" y="366077"/>
                </a:lnTo>
                <a:lnTo>
                  <a:pt x="357162" y="366052"/>
                </a:lnTo>
                <a:lnTo>
                  <a:pt x="357022" y="366026"/>
                </a:lnTo>
                <a:lnTo>
                  <a:pt x="340512" y="363169"/>
                </a:lnTo>
                <a:lnTo>
                  <a:pt x="340258" y="363118"/>
                </a:lnTo>
                <a:lnTo>
                  <a:pt x="340080" y="363080"/>
                </a:lnTo>
                <a:lnTo>
                  <a:pt x="333336" y="361683"/>
                </a:lnTo>
                <a:lnTo>
                  <a:pt x="325894" y="360133"/>
                </a:lnTo>
                <a:lnTo>
                  <a:pt x="325272" y="360006"/>
                </a:lnTo>
                <a:lnTo>
                  <a:pt x="313855" y="357060"/>
                </a:lnTo>
                <a:lnTo>
                  <a:pt x="313334" y="356933"/>
                </a:lnTo>
                <a:lnTo>
                  <a:pt x="313016" y="356831"/>
                </a:lnTo>
                <a:lnTo>
                  <a:pt x="312839" y="356768"/>
                </a:lnTo>
                <a:lnTo>
                  <a:pt x="312051" y="356514"/>
                </a:lnTo>
                <a:lnTo>
                  <a:pt x="310515" y="356006"/>
                </a:lnTo>
                <a:lnTo>
                  <a:pt x="304888" y="354164"/>
                </a:lnTo>
                <a:lnTo>
                  <a:pt x="303999" y="353872"/>
                </a:lnTo>
                <a:lnTo>
                  <a:pt x="303530" y="353656"/>
                </a:lnTo>
                <a:lnTo>
                  <a:pt x="302958" y="353390"/>
                </a:lnTo>
                <a:lnTo>
                  <a:pt x="299986" y="352044"/>
                </a:lnTo>
                <a:lnTo>
                  <a:pt x="298196" y="351231"/>
                </a:lnTo>
                <a:lnTo>
                  <a:pt x="297129" y="350431"/>
                </a:lnTo>
                <a:lnTo>
                  <a:pt x="296240" y="348488"/>
                </a:lnTo>
                <a:lnTo>
                  <a:pt x="295567" y="347002"/>
                </a:lnTo>
                <a:lnTo>
                  <a:pt x="294233" y="344081"/>
                </a:lnTo>
                <a:lnTo>
                  <a:pt x="269024" y="330365"/>
                </a:lnTo>
                <a:lnTo>
                  <a:pt x="264375" y="328828"/>
                </a:lnTo>
                <a:lnTo>
                  <a:pt x="217424" y="319024"/>
                </a:lnTo>
                <a:lnTo>
                  <a:pt x="176860" y="313575"/>
                </a:lnTo>
                <a:lnTo>
                  <a:pt x="135305" y="309600"/>
                </a:lnTo>
                <a:lnTo>
                  <a:pt x="154597" y="303352"/>
                </a:lnTo>
                <a:lnTo>
                  <a:pt x="154736" y="303301"/>
                </a:lnTo>
                <a:lnTo>
                  <a:pt x="157391" y="302450"/>
                </a:lnTo>
                <a:lnTo>
                  <a:pt x="160985" y="301040"/>
                </a:lnTo>
                <a:lnTo>
                  <a:pt x="161213" y="300964"/>
                </a:lnTo>
                <a:lnTo>
                  <a:pt x="170586" y="297319"/>
                </a:lnTo>
                <a:lnTo>
                  <a:pt x="170903" y="297192"/>
                </a:lnTo>
                <a:lnTo>
                  <a:pt x="180390" y="293509"/>
                </a:lnTo>
                <a:lnTo>
                  <a:pt x="183438" y="292112"/>
                </a:lnTo>
                <a:lnTo>
                  <a:pt x="197116" y="285800"/>
                </a:lnTo>
                <a:lnTo>
                  <a:pt x="201968" y="283578"/>
                </a:lnTo>
                <a:lnTo>
                  <a:pt x="211480" y="278384"/>
                </a:lnTo>
                <a:lnTo>
                  <a:pt x="221919" y="272707"/>
                </a:lnTo>
                <a:lnTo>
                  <a:pt x="226136" y="269976"/>
                </a:lnTo>
                <a:lnTo>
                  <a:pt x="240068" y="260985"/>
                </a:lnTo>
                <a:lnTo>
                  <a:pt x="240449" y="260680"/>
                </a:lnTo>
                <a:lnTo>
                  <a:pt x="253403" y="250621"/>
                </a:lnTo>
                <a:lnTo>
                  <a:pt x="281660" y="221043"/>
                </a:lnTo>
                <a:lnTo>
                  <a:pt x="283857" y="217309"/>
                </a:lnTo>
                <a:lnTo>
                  <a:pt x="289750" y="207327"/>
                </a:lnTo>
                <a:lnTo>
                  <a:pt x="290449" y="206133"/>
                </a:lnTo>
                <a:lnTo>
                  <a:pt x="290588" y="205740"/>
                </a:lnTo>
                <a:lnTo>
                  <a:pt x="293941" y="196418"/>
                </a:lnTo>
                <a:lnTo>
                  <a:pt x="294703" y="194271"/>
                </a:lnTo>
                <a:lnTo>
                  <a:pt x="296100" y="190411"/>
                </a:lnTo>
                <a:lnTo>
                  <a:pt x="296646" y="185915"/>
                </a:lnTo>
                <a:lnTo>
                  <a:pt x="296976" y="183159"/>
                </a:lnTo>
                <a:lnTo>
                  <a:pt x="299199" y="165036"/>
                </a:lnTo>
                <a:lnTo>
                  <a:pt x="299364" y="163690"/>
                </a:lnTo>
                <a:lnTo>
                  <a:pt x="299872" y="162280"/>
                </a:lnTo>
                <a:lnTo>
                  <a:pt x="302869" y="153924"/>
                </a:lnTo>
                <a:lnTo>
                  <a:pt x="303250" y="152895"/>
                </a:lnTo>
                <a:lnTo>
                  <a:pt x="303911" y="151777"/>
                </a:lnTo>
                <a:lnTo>
                  <a:pt x="309384" y="142455"/>
                </a:lnTo>
                <a:lnTo>
                  <a:pt x="309829" y="141706"/>
                </a:lnTo>
                <a:lnTo>
                  <a:pt x="310515" y="140881"/>
                </a:lnTo>
                <a:lnTo>
                  <a:pt x="318681" y="130886"/>
                </a:lnTo>
                <a:lnTo>
                  <a:pt x="319112" y="130340"/>
                </a:lnTo>
                <a:lnTo>
                  <a:pt x="319760" y="129730"/>
                </a:lnTo>
                <a:lnTo>
                  <a:pt x="330568" y="119405"/>
                </a:lnTo>
                <a:lnTo>
                  <a:pt x="330987" y="119011"/>
                </a:lnTo>
                <a:lnTo>
                  <a:pt x="331558" y="118567"/>
                </a:lnTo>
                <a:lnTo>
                  <a:pt x="344855" y="108254"/>
                </a:lnTo>
                <a:lnTo>
                  <a:pt x="345224" y="107962"/>
                </a:lnTo>
                <a:lnTo>
                  <a:pt x="345757" y="107619"/>
                </a:lnTo>
                <a:lnTo>
                  <a:pt x="361302" y="97574"/>
                </a:lnTo>
                <a:lnTo>
                  <a:pt x="361670" y="97332"/>
                </a:lnTo>
                <a:lnTo>
                  <a:pt x="362127" y="97078"/>
                </a:lnTo>
                <a:lnTo>
                  <a:pt x="379704" y="87515"/>
                </a:lnTo>
                <a:lnTo>
                  <a:pt x="380034" y="87337"/>
                </a:lnTo>
                <a:lnTo>
                  <a:pt x="380479" y="87134"/>
                </a:lnTo>
                <a:lnTo>
                  <a:pt x="399821" y="78219"/>
                </a:lnTo>
                <a:lnTo>
                  <a:pt x="400138" y="78079"/>
                </a:lnTo>
                <a:lnTo>
                  <a:pt x="399757" y="78219"/>
                </a:lnTo>
                <a:lnTo>
                  <a:pt x="400481" y="77914"/>
                </a:lnTo>
                <a:lnTo>
                  <a:pt x="400138" y="78079"/>
                </a:lnTo>
                <a:lnTo>
                  <a:pt x="400545" y="77914"/>
                </a:lnTo>
                <a:lnTo>
                  <a:pt x="421424" y="69811"/>
                </a:lnTo>
                <a:lnTo>
                  <a:pt x="421716" y="69697"/>
                </a:lnTo>
                <a:lnTo>
                  <a:pt x="421360" y="69811"/>
                </a:lnTo>
                <a:lnTo>
                  <a:pt x="422059" y="69557"/>
                </a:lnTo>
                <a:lnTo>
                  <a:pt x="421716" y="69697"/>
                </a:lnTo>
                <a:lnTo>
                  <a:pt x="422122" y="69557"/>
                </a:lnTo>
                <a:lnTo>
                  <a:pt x="444296" y="62395"/>
                </a:lnTo>
                <a:lnTo>
                  <a:pt x="468922" y="55930"/>
                </a:lnTo>
                <a:lnTo>
                  <a:pt x="492607" y="51079"/>
                </a:lnTo>
                <a:lnTo>
                  <a:pt x="492925" y="51015"/>
                </a:lnTo>
                <a:lnTo>
                  <a:pt x="494258" y="50876"/>
                </a:lnTo>
                <a:lnTo>
                  <a:pt x="495401" y="50761"/>
                </a:lnTo>
                <a:lnTo>
                  <a:pt x="497573" y="75907"/>
                </a:lnTo>
                <a:lnTo>
                  <a:pt x="570204" y="3138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Machine</a:t>
            </a:r>
            <a:r>
              <a:rPr spc="215" dirty="0"/>
              <a:t> </a:t>
            </a:r>
            <a:r>
              <a:rPr dirty="0"/>
              <a:t>Learning</a:t>
            </a:r>
            <a:r>
              <a:rPr spc="215" dirty="0"/>
              <a:t> </a:t>
            </a:r>
            <a:r>
              <a:rPr dirty="0"/>
              <a:t>Types</a:t>
            </a:r>
            <a:r>
              <a:rPr spc="210" dirty="0"/>
              <a:t> </a:t>
            </a:r>
            <a:r>
              <a:rPr dirty="0"/>
              <a:t>–</a:t>
            </a:r>
            <a:r>
              <a:rPr spc="229" dirty="0"/>
              <a:t> </a:t>
            </a:r>
            <a:r>
              <a:rPr dirty="0"/>
              <a:t>Unsupervised</a:t>
            </a:r>
            <a:r>
              <a:rPr spc="215" dirty="0"/>
              <a:t> </a:t>
            </a:r>
            <a:r>
              <a:rPr spc="55" dirty="0"/>
              <a:t>ML</a:t>
            </a:r>
            <a:r>
              <a:rPr spc="215" dirty="0"/>
              <a:t> </a:t>
            </a:r>
            <a:r>
              <a:rPr spc="-10" dirty="0"/>
              <a:t>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186179"/>
            <a:ext cx="9891395" cy="78676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41300" marR="5080" indent="-228600">
              <a:lnSpc>
                <a:spcPts val="2710"/>
              </a:lnSpc>
              <a:spcBef>
                <a:spcPts val="7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Unsupervised</a:t>
            </a:r>
            <a:r>
              <a:rPr sz="2800" b="1" spc="-7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ML</a:t>
            </a:r>
            <a:r>
              <a:rPr sz="2800" b="1" spc="-6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Model</a:t>
            </a:r>
            <a:r>
              <a:rPr sz="2800" dirty="0">
                <a:latin typeface="Calibri"/>
                <a:cs typeface="Calibri"/>
              </a:rPr>
              <a:t>: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separate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inputs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clusters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purely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their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characteristics,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features</a:t>
            </a:r>
            <a:r>
              <a:rPr sz="2400" i="1" spc="-45" dirty="0"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without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known</a:t>
            </a:r>
            <a:r>
              <a:rPr sz="24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label</a:t>
            </a: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value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2460" y="2130551"/>
            <a:ext cx="3496310" cy="1256030"/>
          </a:xfrm>
          <a:custGeom>
            <a:avLst/>
            <a:gdLst/>
            <a:ahLst/>
            <a:cxnLst/>
            <a:rect l="l" t="t" r="r" b="b"/>
            <a:pathLst>
              <a:path w="3496310" h="1256029">
                <a:moveTo>
                  <a:pt x="0" y="0"/>
                </a:moveTo>
                <a:lnTo>
                  <a:pt x="3496056" y="0"/>
                </a:lnTo>
                <a:lnTo>
                  <a:pt x="3496056" y="1255776"/>
                </a:lnTo>
                <a:lnTo>
                  <a:pt x="0" y="125577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1F4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82460" y="2116264"/>
            <a:ext cx="3496310" cy="128460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 algn="ctr">
              <a:lnSpc>
                <a:spcPct val="100000"/>
              </a:lnSpc>
              <a:spcBef>
                <a:spcPts val="280"/>
              </a:spcBef>
            </a:pP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Clustering</a:t>
            </a:r>
            <a:endParaRPr sz="2400">
              <a:latin typeface="Calibri"/>
              <a:cs typeface="Calibri"/>
            </a:endParaRPr>
          </a:p>
          <a:p>
            <a:pPr marL="165100" marR="66040" algn="ctr">
              <a:lnSpc>
                <a:spcPts val="2090"/>
              </a:lnSpc>
              <a:spcBef>
                <a:spcPts val="245"/>
              </a:spcBef>
            </a:pPr>
            <a:r>
              <a:rPr sz="1800" dirty="0">
                <a:solidFill>
                  <a:srgbClr val="FF7E79"/>
                </a:solidFill>
                <a:latin typeface="Calibri"/>
                <a:cs typeface="Calibri"/>
              </a:rPr>
              <a:t>group</a:t>
            </a:r>
            <a:r>
              <a:rPr sz="1800" spc="-40" dirty="0">
                <a:solidFill>
                  <a:srgbClr val="FF7E7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7E79"/>
                </a:solidFill>
                <a:latin typeface="Calibri"/>
                <a:cs typeface="Calibri"/>
              </a:rPr>
              <a:t>inputs</a:t>
            </a:r>
            <a:r>
              <a:rPr sz="1800" spc="-50" dirty="0">
                <a:solidFill>
                  <a:srgbClr val="FF7E7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clusters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similarity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2460" y="3386326"/>
            <a:ext cx="3496310" cy="3152775"/>
          </a:xfrm>
          <a:prstGeom prst="rect">
            <a:avLst/>
          </a:prstGeom>
          <a:ln w="28575">
            <a:solidFill>
              <a:srgbClr val="2F528F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319405" marR="918844" indent="-228600">
              <a:lnSpc>
                <a:spcPts val="1920"/>
              </a:lnSpc>
              <a:spcBef>
                <a:spcPts val="310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Segment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customers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into </a:t>
            </a:r>
            <a:r>
              <a:rPr sz="1800" spc="-10" dirty="0">
                <a:latin typeface="Calibri"/>
                <a:cs typeface="Calibri"/>
              </a:rPr>
              <a:t>different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groups</a:t>
            </a:r>
            <a:endParaRPr sz="1800">
              <a:latin typeface="Calibri"/>
              <a:cs typeface="Calibri"/>
            </a:endParaRPr>
          </a:p>
          <a:p>
            <a:pPr marL="319405" marR="606425" indent="-228600">
              <a:lnSpc>
                <a:spcPts val="1900"/>
              </a:lnSpc>
              <a:spcBef>
                <a:spcPts val="595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Group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cars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similar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size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weight</a:t>
            </a:r>
            <a:endParaRPr sz="1800">
              <a:latin typeface="Calibri"/>
              <a:cs typeface="Calibri"/>
            </a:endParaRPr>
          </a:p>
          <a:p>
            <a:pPr marL="319405" marR="586105" indent="-228600">
              <a:lnSpc>
                <a:spcPts val="1989"/>
              </a:lnSpc>
              <a:spcBef>
                <a:spcPts val="420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Group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penguins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their </a:t>
            </a:r>
            <a:r>
              <a:rPr sz="1800" spc="-10" dirty="0">
                <a:latin typeface="Calibri"/>
                <a:cs typeface="Calibri"/>
              </a:rPr>
              <a:t>similarities</a:t>
            </a:r>
            <a:endParaRPr sz="1800">
              <a:latin typeface="Calibri"/>
              <a:cs typeface="Calibri"/>
            </a:endParaRPr>
          </a:p>
          <a:p>
            <a:pPr marL="319405" marR="642620" indent="-228600">
              <a:lnSpc>
                <a:spcPct val="90600"/>
              </a:lnSpc>
              <a:spcBef>
                <a:spcPts val="409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Image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classification </a:t>
            </a:r>
            <a:r>
              <a:rPr sz="1800" dirty="0">
                <a:latin typeface="Calibri"/>
                <a:cs typeface="Calibri"/>
              </a:rPr>
              <a:t>-</a:t>
            </a:r>
            <a:r>
              <a:rPr sz="1800" spc="-20" dirty="0">
                <a:latin typeface="Calibri"/>
                <a:cs typeface="Calibri"/>
              </a:rPr>
              <a:t> group </a:t>
            </a:r>
            <a:r>
              <a:rPr sz="1800" dirty="0">
                <a:latin typeface="Calibri"/>
                <a:cs typeface="Calibri"/>
              </a:rPr>
              <a:t>images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similar characteristics</a:t>
            </a:r>
            <a:endParaRPr sz="1800">
              <a:latin typeface="Calibri"/>
              <a:cs typeface="Calibri"/>
            </a:endParaRPr>
          </a:p>
          <a:p>
            <a:pPr marL="319405" marR="142240" indent="-228600">
              <a:lnSpc>
                <a:spcPts val="1900"/>
              </a:lnSpc>
              <a:spcBef>
                <a:spcPts val="615"/>
              </a:spcBef>
              <a:buFont typeface="Arial"/>
              <a:buChar char="•"/>
              <a:tabLst>
                <a:tab pos="319405" algn="l"/>
              </a:tabLst>
            </a:pPr>
            <a:r>
              <a:rPr sz="1800" dirty="0">
                <a:latin typeface="Calibri"/>
                <a:cs typeface="Calibri"/>
              </a:rPr>
              <a:t>Face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grouping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divide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into </a:t>
            </a:r>
            <a:r>
              <a:rPr sz="1800" spc="-10" dirty="0">
                <a:latin typeface="Calibri"/>
                <a:cs typeface="Calibri"/>
              </a:rPr>
              <a:t>groups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90199" y="275941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60" h="289560">
                <a:moveTo>
                  <a:pt x="289560" y="0"/>
                </a:moveTo>
                <a:lnTo>
                  <a:pt x="0" y="0"/>
                </a:lnTo>
                <a:lnTo>
                  <a:pt x="0" y="289560"/>
                </a:lnTo>
                <a:lnTo>
                  <a:pt x="289560" y="289560"/>
                </a:lnTo>
                <a:lnTo>
                  <a:pt x="28956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32419" y="2658826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289559" y="0"/>
                </a:moveTo>
                <a:lnTo>
                  <a:pt x="0" y="0"/>
                </a:lnTo>
                <a:lnTo>
                  <a:pt x="0" y="289560"/>
                </a:lnTo>
                <a:lnTo>
                  <a:pt x="289559" y="289560"/>
                </a:lnTo>
                <a:lnTo>
                  <a:pt x="28955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64160" y="290419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289559" y="0"/>
                </a:moveTo>
                <a:lnTo>
                  <a:pt x="0" y="0"/>
                </a:lnTo>
                <a:lnTo>
                  <a:pt x="0" y="289560"/>
                </a:lnTo>
                <a:lnTo>
                  <a:pt x="289559" y="289560"/>
                </a:lnTo>
                <a:lnTo>
                  <a:pt x="28955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98931" y="2216866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289559" y="0"/>
                </a:moveTo>
                <a:lnTo>
                  <a:pt x="0" y="0"/>
                </a:lnTo>
                <a:lnTo>
                  <a:pt x="0" y="289560"/>
                </a:lnTo>
                <a:lnTo>
                  <a:pt x="289559" y="289560"/>
                </a:lnTo>
                <a:lnTo>
                  <a:pt x="28955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21335" y="3262331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289559" y="0"/>
                </a:moveTo>
                <a:lnTo>
                  <a:pt x="0" y="0"/>
                </a:lnTo>
                <a:lnTo>
                  <a:pt x="0" y="289560"/>
                </a:lnTo>
                <a:lnTo>
                  <a:pt x="289559" y="289560"/>
                </a:lnTo>
                <a:lnTo>
                  <a:pt x="28955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1359" y="2683210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0" y="288000"/>
                </a:lnTo>
                <a:lnTo>
                  <a:pt x="288000" y="288000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59372" y="258262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0" y="288000"/>
                </a:lnTo>
                <a:lnTo>
                  <a:pt x="288000" y="288000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4550" y="326233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0" y="288000"/>
                </a:lnTo>
                <a:lnTo>
                  <a:pt x="288000" y="288000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19739" y="228016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0" y="288000"/>
                </a:lnTo>
                <a:lnTo>
                  <a:pt x="288000" y="288000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88491" y="327913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0" y="287999"/>
                </a:lnTo>
                <a:lnTo>
                  <a:pt x="288000" y="287999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53163" y="216358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98485" y="7341"/>
                </a:lnTo>
                <a:lnTo>
                  <a:pt x="58955" y="27783"/>
                </a:lnTo>
                <a:lnTo>
                  <a:pt x="27783" y="58955"/>
                </a:lnTo>
                <a:lnTo>
                  <a:pt x="7341" y="98485"/>
                </a:lnTo>
                <a:lnTo>
                  <a:pt x="0" y="144000"/>
                </a:lnTo>
                <a:lnTo>
                  <a:pt x="7341" y="189515"/>
                </a:lnTo>
                <a:lnTo>
                  <a:pt x="27783" y="229044"/>
                </a:lnTo>
                <a:lnTo>
                  <a:pt x="58955" y="260216"/>
                </a:lnTo>
                <a:lnTo>
                  <a:pt x="98485" y="280659"/>
                </a:lnTo>
                <a:lnTo>
                  <a:pt x="144000" y="288000"/>
                </a:lnTo>
                <a:lnTo>
                  <a:pt x="189515" y="280659"/>
                </a:lnTo>
                <a:lnTo>
                  <a:pt x="229044" y="260216"/>
                </a:lnTo>
                <a:lnTo>
                  <a:pt x="260216" y="229044"/>
                </a:lnTo>
                <a:lnTo>
                  <a:pt x="280659" y="189515"/>
                </a:lnTo>
                <a:lnTo>
                  <a:pt x="288000" y="144000"/>
                </a:lnTo>
                <a:lnTo>
                  <a:pt x="280659" y="98485"/>
                </a:lnTo>
                <a:lnTo>
                  <a:pt x="260216" y="58955"/>
                </a:lnTo>
                <a:lnTo>
                  <a:pt x="229044" y="27783"/>
                </a:lnTo>
                <a:lnTo>
                  <a:pt x="189515" y="7341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49429" y="332633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98485" y="7341"/>
                </a:lnTo>
                <a:lnTo>
                  <a:pt x="58955" y="27783"/>
                </a:lnTo>
                <a:lnTo>
                  <a:pt x="27783" y="58954"/>
                </a:lnTo>
                <a:lnTo>
                  <a:pt x="7341" y="98484"/>
                </a:lnTo>
                <a:lnTo>
                  <a:pt x="0" y="143998"/>
                </a:lnTo>
                <a:lnTo>
                  <a:pt x="7341" y="189514"/>
                </a:lnTo>
                <a:lnTo>
                  <a:pt x="27783" y="229043"/>
                </a:lnTo>
                <a:lnTo>
                  <a:pt x="58955" y="260215"/>
                </a:lnTo>
                <a:lnTo>
                  <a:pt x="98485" y="280658"/>
                </a:lnTo>
                <a:lnTo>
                  <a:pt x="144000" y="287999"/>
                </a:lnTo>
                <a:lnTo>
                  <a:pt x="189515" y="280658"/>
                </a:lnTo>
                <a:lnTo>
                  <a:pt x="229044" y="260215"/>
                </a:lnTo>
                <a:lnTo>
                  <a:pt x="260216" y="229043"/>
                </a:lnTo>
                <a:lnTo>
                  <a:pt x="280659" y="189514"/>
                </a:lnTo>
                <a:lnTo>
                  <a:pt x="288000" y="143998"/>
                </a:lnTo>
                <a:lnTo>
                  <a:pt x="280659" y="98484"/>
                </a:lnTo>
                <a:lnTo>
                  <a:pt x="260216" y="58954"/>
                </a:lnTo>
                <a:lnTo>
                  <a:pt x="229044" y="27783"/>
                </a:lnTo>
                <a:lnTo>
                  <a:pt x="189515" y="7341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58090" y="326233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98485" y="7341"/>
                </a:lnTo>
                <a:lnTo>
                  <a:pt x="58955" y="27783"/>
                </a:lnTo>
                <a:lnTo>
                  <a:pt x="27783" y="58955"/>
                </a:lnTo>
                <a:lnTo>
                  <a:pt x="7341" y="98485"/>
                </a:lnTo>
                <a:lnTo>
                  <a:pt x="0" y="144000"/>
                </a:lnTo>
                <a:lnTo>
                  <a:pt x="7341" y="189515"/>
                </a:lnTo>
                <a:lnTo>
                  <a:pt x="27783" y="229044"/>
                </a:lnTo>
                <a:lnTo>
                  <a:pt x="58955" y="260216"/>
                </a:lnTo>
                <a:lnTo>
                  <a:pt x="98485" y="280659"/>
                </a:lnTo>
                <a:lnTo>
                  <a:pt x="144000" y="288000"/>
                </a:lnTo>
                <a:lnTo>
                  <a:pt x="189515" y="280659"/>
                </a:lnTo>
                <a:lnTo>
                  <a:pt x="229044" y="260216"/>
                </a:lnTo>
                <a:lnTo>
                  <a:pt x="260216" y="229044"/>
                </a:lnTo>
                <a:lnTo>
                  <a:pt x="280659" y="189515"/>
                </a:lnTo>
                <a:lnTo>
                  <a:pt x="288000" y="144000"/>
                </a:lnTo>
                <a:lnTo>
                  <a:pt x="280659" y="98485"/>
                </a:lnTo>
                <a:lnTo>
                  <a:pt x="260216" y="58955"/>
                </a:lnTo>
                <a:lnTo>
                  <a:pt x="229044" y="27783"/>
                </a:lnTo>
                <a:lnTo>
                  <a:pt x="189515" y="7341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97856" y="3064210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98485" y="7341"/>
                </a:lnTo>
                <a:lnTo>
                  <a:pt x="58955" y="27783"/>
                </a:lnTo>
                <a:lnTo>
                  <a:pt x="27783" y="58955"/>
                </a:lnTo>
                <a:lnTo>
                  <a:pt x="7341" y="98485"/>
                </a:lnTo>
                <a:lnTo>
                  <a:pt x="0" y="144000"/>
                </a:lnTo>
                <a:lnTo>
                  <a:pt x="7341" y="189515"/>
                </a:lnTo>
                <a:lnTo>
                  <a:pt x="27783" y="229045"/>
                </a:lnTo>
                <a:lnTo>
                  <a:pt x="58955" y="260216"/>
                </a:lnTo>
                <a:lnTo>
                  <a:pt x="98485" y="280659"/>
                </a:lnTo>
                <a:lnTo>
                  <a:pt x="144000" y="288000"/>
                </a:lnTo>
                <a:lnTo>
                  <a:pt x="189515" y="280659"/>
                </a:lnTo>
                <a:lnTo>
                  <a:pt x="229044" y="260216"/>
                </a:lnTo>
                <a:lnTo>
                  <a:pt x="260216" y="229045"/>
                </a:lnTo>
                <a:lnTo>
                  <a:pt x="280659" y="189515"/>
                </a:lnTo>
                <a:lnTo>
                  <a:pt x="288000" y="144000"/>
                </a:lnTo>
                <a:lnTo>
                  <a:pt x="280659" y="98485"/>
                </a:lnTo>
                <a:lnTo>
                  <a:pt x="260216" y="58955"/>
                </a:lnTo>
                <a:lnTo>
                  <a:pt x="229044" y="27783"/>
                </a:lnTo>
                <a:lnTo>
                  <a:pt x="189515" y="7341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123644" y="219478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98485" y="7341"/>
                </a:lnTo>
                <a:lnTo>
                  <a:pt x="58955" y="27783"/>
                </a:lnTo>
                <a:lnTo>
                  <a:pt x="27783" y="58954"/>
                </a:lnTo>
                <a:lnTo>
                  <a:pt x="7341" y="98484"/>
                </a:lnTo>
                <a:lnTo>
                  <a:pt x="0" y="143998"/>
                </a:lnTo>
                <a:lnTo>
                  <a:pt x="7341" y="189514"/>
                </a:lnTo>
                <a:lnTo>
                  <a:pt x="27783" y="229043"/>
                </a:lnTo>
                <a:lnTo>
                  <a:pt x="58955" y="260215"/>
                </a:lnTo>
                <a:lnTo>
                  <a:pt x="98485" y="280658"/>
                </a:lnTo>
                <a:lnTo>
                  <a:pt x="144000" y="287999"/>
                </a:lnTo>
                <a:lnTo>
                  <a:pt x="189515" y="280658"/>
                </a:lnTo>
                <a:lnTo>
                  <a:pt x="229044" y="260215"/>
                </a:lnTo>
                <a:lnTo>
                  <a:pt x="260216" y="229043"/>
                </a:lnTo>
                <a:lnTo>
                  <a:pt x="280659" y="189514"/>
                </a:lnTo>
                <a:lnTo>
                  <a:pt x="288000" y="143998"/>
                </a:lnTo>
                <a:lnTo>
                  <a:pt x="280659" y="98484"/>
                </a:lnTo>
                <a:lnTo>
                  <a:pt x="260216" y="58954"/>
                </a:lnTo>
                <a:lnTo>
                  <a:pt x="229044" y="27783"/>
                </a:lnTo>
                <a:lnTo>
                  <a:pt x="189515" y="7341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07359" y="219478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110007" y="110006"/>
                </a:lnTo>
                <a:lnTo>
                  <a:pt x="0" y="110006"/>
                </a:lnTo>
                <a:lnTo>
                  <a:pt x="88997" y="177993"/>
                </a:lnTo>
                <a:lnTo>
                  <a:pt x="55003" y="287999"/>
                </a:lnTo>
                <a:lnTo>
                  <a:pt x="144000" y="220010"/>
                </a:lnTo>
                <a:lnTo>
                  <a:pt x="232996" y="287999"/>
                </a:lnTo>
                <a:lnTo>
                  <a:pt x="199002" y="177993"/>
                </a:lnTo>
                <a:lnTo>
                  <a:pt x="288000" y="110006"/>
                </a:lnTo>
                <a:lnTo>
                  <a:pt x="177993" y="110006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762089" y="2683210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110007" y="110007"/>
                </a:lnTo>
                <a:lnTo>
                  <a:pt x="0" y="110006"/>
                </a:lnTo>
                <a:lnTo>
                  <a:pt x="88997" y="177993"/>
                </a:lnTo>
                <a:lnTo>
                  <a:pt x="55003" y="288000"/>
                </a:lnTo>
                <a:lnTo>
                  <a:pt x="144000" y="220010"/>
                </a:lnTo>
                <a:lnTo>
                  <a:pt x="232996" y="288000"/>
                </a:lnTo>
                <a:lnTo>
                  <a:pt x="199002" y="177993"/>
                </a:lnTo>
                <a:lnTo>
                  <a:pt x="288000" y="110006"/>
                </a:lnTo>
                <a:lnTo>
                  <a:pt x="177993" y="110007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59799" y="218032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110007" y="110007"/>
                </a:lnTo>
                <a:lnTo>
                  <a:pt x="0" y="110006"/>
                </a:lnTo>
                <a:lnTo>
                  <a:pt x="88997" y="177993"/>
                </a:lnTo>
                <a:lnTo>
                  <a:pt x="55003" y="287999"/>
                </a:lnTo>
                <a:lnTo>
                  <a:pt x="144000" y="220010"/>
                </a:lnTo>
                <a:lnTo>
                  <a:pt x="232996" y="287999"/>
                </a:lnTo>
                <a:lnTo>
                  <a:pt x="199002" y="177993"/>
                </a:lnTo>
                <a:lnTo>
                  <a:pt x="288000" y="110006"/>
                </a:lnTo>
                <a:lnTo>
                  <a:pt x="177993" y="110007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03372" y="3184607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3998" y="0"/>
                </a:moveTo>
                <a:lnTo>
                  <a:pt x="110006" y="110006"/>
                </a:lnTo>
                <a:lnTo>
                  <a:pt x="0" y="110004"/>
                </a:lnTo>
                <a:lnTo>
                  <a:pt x="88996" y="177993"/>
                </a:lnTo>
                <a:lnTo>
                  <a:pt x="55002" y="287999"/>
                </a:lnTo>
                <a:lnTo>
                  <a:pt x="143998" y="220010"/>
                </a:lnTo>
                <a:lnTo>
                  <a:pt x="232995" y="287999"/>
                </a:lnTo>
                <a:lnTo>
                  <a:pt x="199001" y="177993"/>
                </a:lnTo>
                <a:lnTo>
                  <a:pt x="287999" y="110004"/>
                </a:lnTo>
                <a:lnTo>
                  <a:pt x="177991" y="110006"/>
                </a:lnTo>
                <a:lnTo>
                  <a:pt x="14399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97163" y="2759410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110007" y="110007"/>
                </a:lnTo>
                <a:lnTo>
                  <a:pt x="0" y="110006"/>
                </a:lnTo>
                <a:lnTo>
                  <a:pt x="88997" y="177993"/>
                </a:lnTo>
                <a:lnTo>
                  <a:pt x="55003" y="288000"/>
                </a:lnTo>
                <a:lnTo>
                  <a:pt x="144000" y="220010"/>
                </a:lnTo>
                <a:lnTo>
                  <a:pt x="232996" y="288000"/>
                </a:lnTo>
                <a:lnTo>
                  <a:pt x="199002" y="177993"/>
                </a:lnTo>
                <a:lnTo>
                  <a:pt x="288000" y="110006"/>
                </a:lnTo>
                <a:lnTo>
                  <a:pt x="177993" y="110007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2739" y="5348813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60" h="289560">
                <a:moveTo>
                  <a:pt x="289560" y="0"/>
                </a:moveTo>
                <a:lnTo>
                  <a:pt x="0" y="0"/>
                </a:lnTo>
                <a:lnTo>
                  <a:pt x="0" y="289559"/>
                </a:lnTo>
                <a:lnTo>
                  <a:pt x="289560" y="289559"/>
                </a:lnTo>
                <a:lnTo>
                  <a:pt x="28956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72845" y="5348813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289559" y="0"/>
                </a:moveTo>
                <a:lnTo>
                  <a:pt x="0" y="0"/>
                </a:lnTo>
                <a:lnTo>
                  <a:pt x="0" y="289559"/>
                </a:lnTo>
                <a:lnTo>
                  <a:pt x="289559" y="289559"/>
                </a:lnTo>
                <a:lnTo>
                  <a:pt x="28955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82739" y="5705395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60" h="289560">
                <a:moveTo>
                  <a:pt x="289560" y="0"/>
                </a:moveTo>
                <a:lnTo>
                  <a:pt x="0" y="0"/>
                </a:lnTo>
                <a:lnTo>
                  <a:pt x="0" y="289560"/>
                </a:lnTo>
                <a:lnTo>
                  <a:pt x="289560" y="289560"/>
                </a:lnTo>
                <a:lnTo>
                  <a:pt x="28956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72845" y="5705395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289559" y="0"/>
                </a:moveTo>
                <a:lnTo>
                  <a:pt x="0" y="0"/>
                </a:lnTo>
                <a:lnTo>
                  <a:pt x="0" y="289560"/>
                </a:lnTo>
                <a:lnTo>
                  <a:pt x="289559" y="289560"/>
                </a:lnTo>
                <a:lnTo>
                  <a:pt x="28955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67196" y="4990210"/>
            <a:ext cx="289560" cy="289560"/>
          </a:xfrm>
          <a:custGeom>
            <a:avLst/>
            <a:gdLst/>
            <a:ahLst/>
            <a:cxnLst/>
            <a:rect l="l" t="t" r="r" b="b"/>
            <a:pathLst>
              <a:path w="289559" h="289560">
                <a:moveTo>
                  <a:pt x="289559" y="0"/>
                </a:moveTo>
                <a:lnTo>
                  <a:pt x="0" y="0"/>
                </a:lnTo>
                <a:lnTo>
                  <a:pt x="0" y="289559"/>
                </a:lnTo>
                <a:lnTo>
                  <a:pt x="289559" y="289559"/>
                </a:lnTo>
                <a:lnTo>
                  <a:pt x="28955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63676" y="5350383"/>
            <a:ext cx="288290" cy="607060"/>
          </a:xfrm>
          <a:custGeom>
            <a:avLst/>
            <a:gdLst/>
            <a:ahLst/>
            <a:cxnLst/>
            <a:rect l="l" t="t" r="r" b="b"/>
            <a:pathLst>
              <a:path w="288290" h="607060">
                <a:moveTo>
                  <a:pt x="287997" y="606920"/>
                </a:moveTo>
                <a:lnTo>
                  <a:pt x="143992" y="318922"/>
                </a:lnTo>
                <a:lnTo>
                  <a:pt x="0" y="606920"/>
                </a:lnTo>
                <a:lnTo>
                  <a:pt x="287997" y="606920"/>
                </a:lnTo>
                <a:close/>
              </a:path>
              <a:path w="288290" h="607060">
                <a:moveTo>
                  <a:pt x="287997" y="287997"/>
                </a:moveTo>
                <a:lnTo>
                  <a:pt x="143992" y="0"/>
                </a:lnTo>
                <a:lnTo>
                  <a:pt x="0" y="287997"/>
                </a:lnTo>
                <a:lnTo>
                  <a:pt x="287997" y="28799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06182" y="5348820"/>
            <a:ext cx="288290" cy="607060"/>
          </a:xfrm>
          <a:custGeom>
            <a:avLst/>
            <a:gdLst/>
            <a:ahLst/>
            <a:cxnLst/>
            <a:rect l="l" t="t" r="r" b="b"/>
            <a:pathLst>
              <a:path w="288290" h="607060">
                <a:moveTo>
                  <a:pt x="287997" y="606920"/>
                </a:moveTo>
                <a:lnTo>
                  <a:pt x="144005" y="318922"/>
                </a:lnTo>
                <a:lnTo>
                  <a:pt x="0" y="606920"/>
                </a:lnTo>
                <a:lnTo>
                  <a:pt x="287997" y="606920"/>
                </a:lnTo>
                <a:close/>
              </a:path>
              <a:path w="288290" h="607060">
                <a:moveTo>
                  <a:pt x="287997" y="287997"/>
                </a:moveTo>
                <a:lnTo>
                  <a:pt x="144005" y="0"/>
                </a:lnTo>
                <a:lnTo>
                  <a:pt x="0" y="287997"/>
                </a:lnTo>
                <a:lnTo>
                  <a:pt x="287997" y="287997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21358" y="4998723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0" y="288000"/>
                </a:lnTo>
                <a:lnTo>
                  <a:pt x="288000" y="288000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710930" y="5348820"/>
            <a:ext cx="288290" cy="607060"/>
          </a:xfrm>
          <a:custGeom>
            <a:avLst/>
            <a:gdLst/>
            <a:ahLst/>
            <a:cxnLst/>
            <a:rect l="l" t="t" r="r" b="b"/>
            <a:pathLst>
              <a:path w="288290" h="607060">
                <a:moveTo>
                  <a:pt x="287997" y="462483"/>
                </a:moveTo>
                <a:lnTo>
                  <a:pt x="280657" y="416966"/>
                </a:lnTo>
                <a:lnTo>
                  <a:pt x="260210" y="377431"/>
                </a:lnTo>
                <a:lnTo>
                  <a:pt x="229044" y="346265"/>
                </a:lnTo>
                <a:lnTo>
                  <a:pt x="189509" y="325818"/>
                </a:lnTo>
                <a:lnTo>
                  <a:pt x="143992" y="318477"/>
                </a:lnTo>
                <a:lnTo>
                  <a:pt x="98475" y="325818"/>
                </a:lnTo>
                <a:lnTo>
                  <a:pt x="58953" y="346265"/>
                </a:lnTo>
                <a:lnTo>
                  <a:pt x="27774" y="377431"/>
                </a:lnTo>
                <a:lnTo>
                  <a:pt x="7340" y="416966"/>
                </a:lnTo>
                <a:lnTo>
                  <a:pt x="0" y="462483"/>
                </a:lnTo>
                <a:lnTo>
                  <a:pt x="7340" y="508000"/>
                </a:lnTo>
                <a:lnTo>
                  <a:pt x="27774" y="547522"/>
                </a:lnTo>
                <a:lnTo>
                  <a:pt x="58953" y="578700"/>
                </a:lnTo>
                <a:lnTo>
                  <a:pt x="98475" y="599135"/>
                </a:lnTo>
                <a:lnTo>
                  <a:pt x="143992" y="606475"/>
                </a:lnTo>
                <a:lnTo>
                  <a:pt x="189509" y="599135"/>
                </a:lnTo>
                <a:lnTo>
                  <a:pt x="229044" y="578700"/>
                </a:lnTo>
                <a:lnTo>
                  <a:pt x="260210" y="547522"/>
                </a:lnTo>
                <a:lnTo>
                  <a:pt x="280657" y="508000"/>
                </a:lnTo>
                <a:lnTo>
                  <a:pt x="287997" y="462483"/>
                </a:lnTo>
                <a:close/>
              </a:path>
              <a:path w="288290" h="607060">
                <a:moveTo>
                  <a:pt x="287997" y="143992"/>
                </a:moveTo>
                <a:lnTo>
                  <a:pt x="280657" y="98488"/>
                </a:lnTo>
                <a:lnTo>
                  <a:pt x="260210" y="58953"/>
                </a:lnTo>
                <a:lnTo>
                  <a:pt x="229044" y="27787"/>
                </a:lnTo>
                <a:lnTo>
                  <a:pt x="189509" y="7340"/>
                </a:lnTo>
                <a:lnTo>
                  <a:pt x="143992" y="0"/>
                </a:lnTo>
                <a:lnTo>
                  <a:pt x="98475" y="7340"/>
                </a:lnTo>
                <a:lnTo>
                  <a:pt x="58953" y="27787"/>
                </a:lnTo>
                <a:lnTo>
                  <a:pt x="27774" y="58953"/>
                </a:lnTo>
                <a:lnTo>
                  <a:pt x="7340" y="98488"/>
                </a:lnTo>
                <a:lnTo>
                  <a:pt x="0" y="143992"/>
                </a:lnTo>
                <a:lnTo>
                  <a:pt x="7340" y="189509"/>
                </a:lnTo>
                <a:lnTo>
                  <a:pt x="27774" y="229044"/>
                </a:lnTo>
                <a:lnTo>
                  <a:pt x="58953" y="260210"/>
                </a:lnTo>
                <a:lnTo>
                  <a:pt x="98475" y="280657"/>
                </a:lnTo>
                <a:lnTo>
                  <a:pt x="143992" y="287997"/>
                </a:lnTo>
                <a:lnTo>
                  <a:pt x="189509" y="280657"/>
                </a:lnTo>
                <a:lnTo>
                  <a:pt x="229044" y="260210"/>
                </a:lnTo>
                <a:lnTo>
                  <a:pt x="260210" y="229044"/>
                </a:lnTo>
                <a:lnTo>
                  <a:pt x="280657" y="189509"/>
                </a:lnTo>
                <a:lnTo>
                  <a:pt x="287997" y="143992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66834" y="5349265"/>
            <a:ext cx="288290" cy="607060"/>
          </a:xfrm>
          <a:custGeom>
            <a:avLst/>
            <a:gdLst/>
            <a:ahLst/>
            <a:cxnLst/>
            <a:rect l="l" t="t" r="r" b="b"/>
            <a:pathLst>
              <a:path w="288290" h="607060">
                <a:moveTo>
                  <a:pt x="287997" y="462483"/>
                </a:moveTo>
                <a:lnTo>
                  <a:pt x="280657" y="416966"/>
                </a:lnTo>
                <a:lnTo>
                  <a:pt x="260210" y="377431"/>
                </a:lnTo>
                <a:lnTo>
                  <a:pt x="229044" y="346265"/>
                </a:lnTo>
                <a:lnTo>
                  <a:pt x="189509" y="325818"/>
                </a:lnTo>
                <a:lnTo>
                  <a:pt x="144005" y="318477"/>
                </a:lnTo>
                <a:lnTo>
                  <a:pt x="98488" y="325818"/>
                </a:lnTo>
                <a:lnTo>
                  <a:pt x="58953" y="346265"/>
                </a:lnTo>
                <a:lnTo>
                  <a:pt x="27787" y="377431"/>
                </a:lnTo>
                <a:lnTo>
                  <a:pt x="7340" y="416966"/>
                </a:lnTo>
                <a:lnTo>
                  <a:pt x="0" y="462483"/>
                </a:lnTo>
                <a:lnTo>
                  <a:pt x="7340" y="508000"/>
                </a:lnTo>
                <a:lnTo>
                  <a:pt x="27787" y="547522"/>
                </a:lnTo>
                <a:lnTo>
                  <a:pt x="58953" y="578700"/>
                </a:lnTo>
                <a:lnTo>
                  <a:pt x="98488" y="599135"/>
                </a:lnTo>
                <a:lnTo>
                  <a:pt x="144005" y="606475"/>
                </a:lnTo>
                <a:lnTo>
                  <a:pt x="189509" y="599135"/>
                </a:lnTo>
                <a:lnTo>
                  <a:pt x="229044" y="578700"/>
                </a:lnTo>
                <a:lnTo>
                  <a:pt x="260210" y="547522"/>
                </a:lnTo>
                <a:lnTo>
                  <a:pt x="280657" y="508000"/>
                </a:lnTo>
                <a:lnTo>
                  <a:pt x="287997" y="462483"/>
                </a:lnTo>
                <a:close/>
              </a:path>
              <a:path w="288290" h="607060">
                <a:moveTo>
                  <a:pt x="287997" y="144005"/>
                </a:moveTo>
                <a:lnTo>
                  <a:pt x="280657" y="98488"/>
                </a:lnTo>
                <a:lnTo>
                  <a:pt x="260210" y="58953"/>
                </a:lnTo>
                <a:lnTo>
                  <a:pt x="229044" y="27787"/>
                </a:lnTo>
                <a:lnTo>
                  <a:pt x="189509" y="7340"/>
                </a:lnTo>
                <a:lnTo>
                  <a:pt x="144005" y="0"/>
                </a:lnTo>
                <a:lnTo>
                  <a:pt x="98488" y="7340"/>
                </a:lnTo>
                <a:lnTo>
                  <a:pt x="58953" y="27787"/>
                </a:lnTo>
                <a:lnTo>
                  <a:pt x="27787" y="58953"/>
                </a:lnTo>
                <a:lnTo>
                  <a:pt x="7340" y="98488"/>
                </a:lnTo>
                <a:lnTo>
                  <a:pt x="0" y="144005"/>
                </a:lnTo>
                <a:lnTo>
                  <a:pt x="7340" y="189522"/>
                </a:lnTo>
                <a:lnTo>
                  <a:pt x="27787" y="229044"/>
                </a:lnTo>
                <a:lnTo>
                  <a:pt x="58953" y="260223"/>
                </a:lnTo>
                <a:lnTo>
                  <a:pt x="98488" y="280657"/>
                </a:lnTo>
                <a:lnTo>
                  <a:pt x="144005" y="287997"/>
                </a:lnTo>
                <a:lnTo>
                  <a:pt x="189509" y="280657"/>
                </a:lnTo>
                <a:lnTo>
                  <a:pt x="229044" y="260223"/>
                </a:lnTo>
                <a:lnTo>
                  <a:pt x="260210" y="229044"/>
                </a:lnTo>
                <a:lnTo>
                  <a:pt x="280657" y="189522"/>
                </a:lnTo>
                <a:lnTo>
                  <a:pt x="287997" y="144005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71732" y="4998723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4000" y="0"/>
                </a:moveTo>
                <a:lnTo>
                  <a:pt x="98484" y="7341"/>
                </a:lnTo>
                <a:lnTo>
                  <a:pt x="58955" y="27783"/>
                </a:lnTo>
                <a:lnTo>
                  <a:pt x="27783" y="58955"/>
                </a:lnTo>
                <a:lnTo>
                  <a:pt x="7341" y="98485"/>
                </a:lnTo>
                <a:lnTo>
                  <a:pt x="0" y="144000"/>
                </a:lnTo>
                <a:lnTo>
                  <a:pt x="7341" y="189515"/>
                </a:lnTo>
                <a:lnTo>
                  <a:pt x="27783" y="229044"/>
                </a:lnTo>
                <a:lnTo>
                  <a:pt x="58955" y="260216"/>
                </a:lnTo>
                <a:lnTo>
                  <a:pt x="98484" y="280659"/>
                </a:lnTo>
                <a:lnTo>
                  <a:pt x="144000" y="288000"/>
                </a:lnTo>
                <a:lnTo>
                  <a:pt x="189515" y="280659"/>
                </a:lnTo>
                <a:lnTo>
                  <a:pt x="229044" y="260216"/>
                </a:lnTo>
                <a:lnTo>
                  <a:pt x="260216" y="229044"/>
                </a:lnTo>
                <a:lnTo>
                  <a:pt x="280659" y="189515"/>
                </a:lnTo>
                <a:lnTo>
                  <a:pt x="288000" y="144000"/>
                </a:lnTo>
                <a:lnTo>
                  <a:pt x="280659" y="98485"/>
                </a:lnTo>
                <a:lnTo>
                  <a:pt x="260216" y="58955"/>
                </a:lnTo>
                <a:lnTo>
                  <a:pt x="229044" y="27783"/>
                </a:lnTo>
                <a:lnTo>
                  <a:pt x="189515" y="7341"/>
                </a:lnTo>
                <a:lnTo>
                  <a:pt x="14400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86213" y="5348820"/>
            <a:ext cx="288925" cy="568960"/>
          </a:xfrm>
          <a:custGeom>
            <a:avLst/>
            <a:gdLst/>
            <a:ahLst/>
            <a:cxnLst/>
            <a:rect l="l" t="t" r="r" b="b"/>
            <a:pathLst>
              <a:path w="288925" h="568960">
                <a:moveTo>
                  <a:pt x="287997" y="110007"/>
                </a:moveTo>
                <a:lnTo>
                  <a:pt x="177990" y="110007"/>
                </a:lnTo>
                <a:lnTo>
                  <a:pt x="143992" y="0"/>
                </a:lnTo>
                <a:lnTo>
                  <a:pt x="110007" y="110007"/>
                </a:lnTo>
                <a:lnTo>
                  <a:pt x="0" y="110007"/>
                </a:lnTo>
                <a:lnTo>
                  <a:pt x="88988" y="177990"/>
                </a:lnTo>
                <a:lnTo>
                  <a:pt x="55003" y="287997"/>
                </a:lnTo>
                <a:lnTo>
                  <a:pt x="143992" y="220014"/>
                </a:lnTo>
                <a:lnTo>
                  <a:pt x="232994" y="287997"/>
                </a:lnTo>
                <a:lnTo>
                  <a:pt x="198996" y="177990"/>
                </a:lnTo>
                <a:lnTo>
                  <a:pt x="287997" y="110007"/>
                </a:lnTo>
                <a:close/>
              </a:path>
              <a:path w="288925" h="568960">
                <a:moveTo>
                  <a:pt x="288607" y="390829"/>
                </a:moveTo>
                <a:lnTo>
                  <a:pt x="178600" y="390829"/>
                </a:lnTo>
                <a:lnTo>
                  <a:pt x="144602" y="280822"/>
                </a:lnTo>
                <a:lnTo>
                  <a:pt x="110604" y="390829"/>
                </a:lnTo>
                <a:lnTo>
                  <a:pt x="596" y="390829"/>
                </a:lnTo>
                <a:lnTo>
                  <a:pt x="89598" y="458812"/>
                </a:lnTo>
                <a:lnTo>
                  <a:pt x="55600" y="568820"/>
                </a:lnTo>
                <a:lnTo>
                  <a:pt x="144602" y="500837"/>
                </a:lnTo>
                <a:lnTo>
                  <a:pt x="233603" y="568820"/>
                </a:lnTo>
                <a:lnTo>
                  <a:pt x="199605" y="458812"/>
                </a:lnTo>
                <a:lnTo>
                  <a:pt x="288607" y="39082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42118" y="5341645"/>
            <a:ext cx="288925" cy="568960"/>
          </a:xfrm>
          <a:custGeom>
            <a:avLst/>
            <a:gdLst/>
            <a:ahLst/>
            <a:cxnLst/>
            <a:rect l="l" t="t" r="r" b="b"/>
            <a:pathLst>
              <a:path w="288925" h="568960">
                <a:moveTo>
                  <a:pt x="287997" y="110007"/>
                </a:moveTo>
                <a:lnTo>
                  <a:pt x="177990" y="110007"/>
                </a:lnTo>
                <a:lnTo>
                  <a:pt x="144005" y="0"/>
                </a:lnTo>
                <a:lnTo>
                  <a:pt x="110007" y="110007"/>
                </a:lnTo>
                <a:lnTo>
                  <a:pt x="0" y="110007"/>
                </a:lnTo>
                <a:lnTo>
                  <a:pt x="89001" y="177990"/>
                </a:lnTo>
                <a:lnTo>
                  <a:pt x="55003" y="287997"/>
                </a:lnTo>
                <a:lnTo>
                  <a:pt x="144005" y="220014"/>
                </a:lnTo>
                <a:lnTo>
                  <a:pt x="232994" y="287997"/>
                </a:lnTo>
                <a:lnTo>
                  <a:pt x="199009" y="177990"/>
                </a:lnTo>
                <a:lnTo>
                  <a:pt x="287997" y="110007"/>
                </a:lnTo>
                <a:close/>
              </a:path>
              <a:path w="288925" h="568960">
                <a:moveTo>
                  <a:pt x="288607" y="390829"/>
                </a:moveTo>
                <a:lnTo>
                  <a:pt x="178600" y="390829"/>
                </a:lnTo>
                <a:lnTo>
                  <a:pt x="144602" y="280822"/>
                </a:lnTo>
                <a:lnTo>
                  <a:pt x="110617" y="390829"/>
                </a:lnTo>
                <a:lnTo>
                  <a:pt x="609" y="390829"/>
                </a:lnTo>
                <a:lnTo>
                  <a:pt x="89598" y="458825"/>
                </a:lnTo>
                <a:lnTo>
                  <a:pt x="55613" y="568820"/>
                </a:lnTo>
                <a:lnTo>
                  <a:pt x="144602" y="500837"/>
                </a:lnTo>
                <a:lnTo>
                  <a:pt x="233603" y="568820"/>
                </a:lnTo>
                <a:lnTo>
                  <a:pt x="199605" y="458825"/>
                </a:lnTo>
                <a:lnTo>
                  <a:pt x="288607" y="390829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252650" y="4990990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43998" y="0"/>
                </a:moveTo>
                <a:lnTo>
                  <a:pt x="110006" y="110006"/>
                </a:lnTo>
                <a:lnTo>
                  <a:pt x="0" y="110006"/>
                </a:lnTo>
                <a:lnTo>
                  <a:pt x="88996" y="177993"/>
                </a:lnTo>
                <a:lnTo>
                  <a:pt x="55002" y="287999"/>
                </a:lnTo>
                <a:lnTo>
                  <a:pt x="143998" y="220010"/>
                </a:lnTo>
                <a:lnTo>
                  <a:pt x="232995" y="287999"/>
                </a:lnTo>
                <a:lnTo>
                  <a:pt x="199001" y="177993"/>
                </a:lnTo>
                <a:lnTo>
                  <a:pt x="287999" y="110006"/>
                </a:lnTo>
                <a:lnTo>
                  <a:pt x="177991" y="110006"/>
                </a:lnTo>
                <a:lnTo>
                  <a:pt x="143998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51359" y="3993851"/>
            <a:ext cx="1003935" cy="548640"/>
          </a:xfrm>
          <a:custGeom>
            <a:avLst/>
            <a:gdLst/>
            <a:ahLst/>
            <a:cxnLst/>
            <a:rect l="l" t="t" r="r" b="b"/>
            <a:pathLst>
              <a:path w="1003934" h="548639">
                <a:moveTo>
                  <a:pt x="752679" y="0"/>
                </a:moveTo>
                <a:lnTo>
                  <a:pt x="250893" y="0"/>
                </a:lnTo>
                <a:lnTo>
                  <a:pt x="250893" y="274320"/>
                </a:lnTo>
                <a:lnTo>
                  <a:pt x="0" y="274320"/>
                </a:lnTo>
                <a:lnTo>
                  <a:pt x="501785" y="548640"/>
                </a:lnTo>
                <a:lnTo>
                  <a:pt x="1003571" y="274320"/>
                </a:lnTo>
                <a:lnTo>
                  <a:pt x="752679" y="274320"/>
                </a:lnTo>
                <a:lnTo>
                  <a:pt x="75267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686480" y="6189979"/>
            <a:ext cx="335851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Feature:</a:t>
            </a:r>
            <a:r>
              <a:rPr sz="1800" i="1" spc="-70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Shape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sz="1800" i="1" dirty="0">
                <a:latin typeface="Calibri"/>
                <a:cs typeface="Calibri"/>
              </a:rPr>
              <a:t>The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minimum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number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of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features: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Machine</a:t>
            </a:r>
            <a:r>
              <a:rPr spc="185" dirty="0"/>
              <a:t> </a:t>
            </a:r>
            <a:r>
              <a:rPr dirty="0"/>
              <a:t>Learning</a:t>
            </a:r>
            <a:r>
              <a:rPr spc="185" dirty="0"/>
              <a:t> </a:t>
            </a:r>
            <a:r>
              <a:rPr dirty="0"/>
              <a:t>Types</a:t>
            </a:r>
            <a:r>
              <a:rPr spc="180" dirty="0"/>
              <a:t> </a:t>
            </a:r>
            <a:r>
              <a:rPr dirty="0"/>
              <a:t>–</a:t>
            </a:r>
            <a:r>
              <a:rPr spc="195" dirty="0"/>
              <a:t> </a:t>
            </a:r>
            <a:r>
              <a:rPr spc="4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32915" y="3538246"/>
            <a:ext cx="1483995" cy="548640"/>
          </a:xfrm>
          <a:prstGeom prst="rect">
            <a:avLst/>
          </a:prstGeom>
          <a:solidFill>
            <a:srgbClr val="941651"/>
          </a:solidFill>
        </p:spPr>
        <p:txBody>
          <a:bodyPr vert="horz" wrap="square" lIns="0" tIns="16510" rIns="0" bIns="0" rtlCol="0">
            <a:spAutoFit/>
          </a:bodyPr>
          <a:lstStyle/>
          <a:p>
            <a:pPr marL="152400" marR="98425" indent="231140">
              <a:lnSpc>
                <a:spcPct val="100000"/>
              </a:lnSpc>
              <a:spcBef>
                <a:spcPts val="13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5692" y="1995249"/>
            <a:ext cx="2160270" cy="39179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76200" rIns="0" bIns="0" rtlCol="0">
            <a:spAutoFit/>
          </a:bodyPr>
          <a:lstStyle/>
          <a:p>
            <a:pPr marL="594995">
              <a:lnSpc>
                <a:spcPct val="100000"/>
              </a:lnSpc>
              <a:spcBef>
                <a:spcPts val="60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45692" y="2537284"/>
            <a:ext cx="2160270" cy="39179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76835" rIns="0" bIns="0" rtlCol="0">
            <a:spAutoFit/>
          </a:bodyPr>
          <a:lstStyle/>
          <a:p>
            <a:pPr marL="680085">
              <a:lnSpc>
                <a:spcPct val="100000"/>
              </a:lnSpc>
              <a:spcBef>
                <a:spcPts val="60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52840" y="3079319"/>
            <a:ext cx="2160270" cy="39179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7747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610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Time-</a:t>
            </a: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series</a:t>
            </a:r>
            <a:r>
              <a:rPr sz="1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Forecasting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6058" y="2159468"/>
            <a:ext cx="3536782" cy="26429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635551" y="4262628"/>
            <a:ext cx="109093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33045" marR="5080" indent="-220979">
              <a:lnSpc>
                <a:spcPct val="101400"/>
              </a:lnSpc>
              <a:spcBef>
                <a:spcPts val="75"/>
              </a:spcBef>
            </a:pP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Reinforcement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0743" y="2729484"/>
            <a:ext cx="82105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8425" marR="5080" indent="-85725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Supervised Learning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72197" y="3488435"/>
            <a:ext cx="101790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96850" marR="5080" indent="-18415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Unsupervised Learning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45452" y="3915799"/>
            <a:ext cx="2160270" cy="391795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75565" rIns="0" bIns="0" rtlCol="0">
            <a:spAutoFit/>
          </a:bodyPr>
          <a:lstStyle/>
          <a:p>
            <a:pPr marL="710565">
              <a:lnSpc>
                <a:spcPct val="100000"/>
              </a:lnSpc>
              <a:spcBef>
                <a:spcPts val="595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48819" y="3715499"/>
            <a:ext cx="1004569" cy="1218565"/>
          </a:xfrm>
          <a:custGeom>
            <a:avLst/>
            <a:gdLst/>
            <a:ahLst/>
            <a:cxnLst/>
            <a:rect l="l" t="t" r="r" b="b"/>
            <a:pathLst>
              <a:path w="1004570" h="1218564">
                <a:moveTo>
                  <a:pt x="231178" y="798893"/>
                </a:moveTo>
                <a:lnTo>
                  <a:pt x="186982" y="789686"/>
                </a:lnTo>
                <a:lnTo>
                  <a:pt x="141643" y="782320"/>
                </a:lnTo>
                <a:lnTo>
                  <a:pt x="95199" y="776884"/>
                </a:lnTo>
                <a:lnTo>
                  <a:pt x="48006" y="773518"/>
                </a:lnTo>
                <a:lnTo>
                  <a:pt x="723" y="772375"/>
                </a:lnTo>
                <a:lnTo>
                  <a:pt x="101" y="797763"/>
                </a:lnTo>
                <a:lnTo>
                  <a:pt x="46774" y="798893"/>
                </a:lnTo>
                <a:lnTo>
                  <a:pt x="231178" y="798893"/>
                </a:lnTo>
                <a:close/>
              </a:path>
              <a:path w="1004570" h="1218564">
                <a:moveTo>
                  <a:pt x="233121" y="26479"/>
                </a:moveTo>
                <a:lnTo>
                  <a:pt x="228993" y="25463"/>
                </a:lnTo>
                <a:lnTo>
                  <a:pt x="185458" y="16662"/>
                </a:lnTo>
                <a:lnTo>
                  <a:pt x="140462" y="9588"/>
                </a:lnTo>
                <a:lnTo>
                  <a:pt x="94373" y="4356"/>
                </a:lnTo>
                <a:lnTo>
                  <a:pt x="47523" y="1104"/>
                </a:lnTo>
                <a:lnTo>
                  <a:pt x="596" y="0"/>
                </a:lnTo>
                <a:lnTo>
                  <a:pt x="0" y="25387"/>
                </a:lnTo>
                <a:lnTo>
                  <a:pt x="46342" y="26479"/>
                </a:lnTo>
                <a:lnTo>
                  <a:pt x="233121" y="26479"/>
                </a:lnTo>
                <a:close/>
              </a:path>
              <a:path w="1004570" h="1218564">
                <a:moveTo>
                  <a:pt x="510641" y="197434"/>
                </a:moveTo>
                <a:lnTo>
                  <a:pt x="507555" y="182181"/>
                </a:lnTo>
                <a:lnTo>
                  <a:pt x="504634" y="174726"/>
                </a:lnTo>
                <a:lnTo>
                  <a:pt x="503631" y="172161"/>
                </a:lnTo>
                <a:lnTo>
                  <a:pt x="500875" y="167081"/>
                </a:lnTo>
                <a:lnTo>
                  <a:pt x="498106" y="161988"/>
                </a:lnTo>
                <a:lnTo>
                  <a:pt x="496239" y="159308"/>
                </a:lnTo>
                <a:lnTo>
                  <a:pt x="491197" y="152057"/>
                </a:lnTo>
                <a:lnTo>
                  <a:pt x="490689" y="151447"/>
                </a:lnTo>
                <a:lnTo>
                  <a:pt x="484060" y="143560"/>
                </a:lnTo>
                <a:lnTo>
                  <a:pt x="483222" y="142557"/>
                </a:lnTo>
                <a:lnTo>
                  <a:pt x="447827" y="112534"/>
                </a:lnTo>
                <a:lnTo>
                  <a:pt x="412597" y="90474"/>
                </a:lnTo>
                <a:lnTo>
                  <a:pt x="400215" y="84328"/>
                </a:lnTo>
                <a:lnTo>
                  <a:pt x="381571" y="75069"/>
                </a:lnTo>
                <a:lnTo>
                  <a:pt x="373481" y="71691"/>
                </a:lnTo>
                <a:lnTo>
                  <a:pt x="347357" y="60756"/>
                </a:lnTo>
                <a:lnTo>
                  <a:pt x="345922" y="60248"/>
                </a:lnTo>
                <a:lnTo>
                  <a:pt x="290131" y="41617"/>
                </a:lnTo>
                <a:lnTo>
                  <a:pt x="266268" y="34721"/>
                </a:lnTo>
                <a:lnTo>
                  <a:pt x="245745" y="29616"/>
                </a:lnTo>
                <a:lnTo>
                  <a:pt x="233146" y="26492"/>
                </a:lnTo>
                <a:lnTo>
                  <a:pt x="46634" y="26492"/>
                </a:lnTo>
                <a:lnTo>
                  <a:pt x="46443" y="26492"/>
                </a:lnTo>
                <a:lnTo>
                  <a:pt x="92062" y="29654"/>
                </a:lnTo>
                <a:lnTo>
                  <a:pt x="137007" y="34759"/>
                </a:lnTo>
                <a:lnTo>
                  <a:pt x="137248" y="34798"/>
                </a:lnTo>
                <a:lnTo>
                  <a:pt x="180962" y="41668"/>
                </a:lnTo>
                <a:lnTo>
                  <a:pt x="181178" y="41719"/>
                </a:lnTo>
                <a:lnTo>
                  <a:pt x="223405" y="50241"/>
                </a:lnTo>
                <a:lnTo>
                  <a:pt x="223647" y="50304"/>
                </a:lnTo>
                <a:lnTo>
                  <a:pt x="264045" y="60337"/>
                </a:lnTo>
                <a:lnTo>
                  <a:pt x="264274" y="60401"/>
                </a:lnTo>
                <a:lnTo>
                  <a:pt x="302399" y="71780"/>
                </a:lnTo>
                <a:lnTo>
                  <a:pt x="302679" y="71882"/>
                </a:lnTo>
                <a:lnTo>
                  <a:pt x="338213" y="84467"/>
                </a:lnTo>
                <a:lnTo>
                  <a:pt x="338493" y="84582"/>
                </a:lnTo>
                <a:lnTo>
                  <a:pt x="371005" y="98183"/>
                </a:lnTo>
                <a:lnTo>
                  <a:pt x="371322" y="98348"/>
                </a:lnTo>
                <a:lnTo>
                  <a:pt x="400431" y="112788"/>
                </a:lnTo>
                <a:lnTo>
                  <a:pt x="400799" y="113004"/>
                </a:lnTo>
                <a:lnTo>
                  <a:pt x="426059" y="128066"/>
                </a:lnTo>
                <a:lnTo>
                  <a:pt x="426491" y="128384"/>
                </a:lnTo>
                <a:lnTo>
                  <a:pt x="447687" y="143929"/>
                </a:lnTo>
                <a:lnTo>
                  <a:pt x="448068" y="144259"/>
                </a:lnTo>
                <a:lnTo>
                  <a:pt x="456590" y="151765"/>
                </a:lnTo>
                <a:lnTo>
                  <a:pt x="456882" y="152057"/>
                </a:lnTo>
                <a:lnTo>
                  <a:pt x="464439" y="159689"/>
                </a:lnTo>
                <a:lnTo>
                  <a:pt x="464743" y="160058"/>
                </a:lnTo>
                <a:lnTo>
                  <a:pt x="485152" y="197434"/>
                </a:lnTo>
                <a:lnTo>
                  <a:pt x="510641" y="197434"/>
                </a:lnTo>
                <a:close/>
              </a:path>
              <a:path w="1004570" h="1218564">
                <a:moveTo>
                  <a:pt x="514375" y="976731"/>
                </a:moveTo>
                <a:lnTo>
                  <a:pt x="514299" y="975779"/>
                </a:lnTo>
                <a:lnTo>
                  <a:pt x="514070" y="972858"/>
                </a:lnTo>
                <a:lnTo>
                  <a:pt x="513029" y="968336"/>
                </a:lnTo>
                <a:lnTo>
                  <a:pt x="511517" y="961771"/>
                </a:lnTo>
                <a:lnTo>
                  <a:pt x="511111" y="960729"/>
                </a:lnTo>
                <a:lnTo>
                  <a:pt x="508139" y="952906"/>
                </a:lnTo>
                <a:lnTo>
                  <a:pt x="507403" y="950963"/>
                </a:lnTo>
                <a:lnTo>
                  <a:pt x="504215" y="944930"/>
                </a:lnTo>
                <a:lnTo>
                  <a:pt x="501865" y="940460"/>
                </a:lnTo>
                <a:lnTo>
                  <a:pt x="499414" y="936815"/>
                </a:lnTo>
                <a:lnTo>
                  <a:pt x="495007" y="930262"/>
                </a:lnTo>
                <a:lnTo>
                  <a:pt x="493674" y="928636"/>
                </a:lnTo>
                <a:lnTo>
                  <a:pt x="486981" y="920432"/>
                </a:lnTo>
                <a:lnTo>
                  <a:pt x="449973" y="888212"/>
                </a:lnTo>
                <a:lnTo>
                  <a:pt x="415823" y="866317"/>
                </a:lnTo>
                <a:lnTo>
                  <a:pt x="374091" y="845807"/>
                </a:lnTo>
                <a:lnTo>
                  <a:pt x="345935" y="833945"/>
                </a:lnTo>
                <a:lnTo>
                  <a:pt x="317284" y="823493"/>
                </a:lnTo>
                <a:lnTo>
                  <a:pt x="312750" y="821842"/>
                </a:lnTo>
                <a:lnTo>
                  <a:pt x="289242" y="814603"/>
                </a:lnTo>
                <a:lnTo>
                  <a:pt x="272884" y="809574"/>
                </a:lnTo>
                <a:lnTo>
                  <a:pt x="264553" y="807440"/>
                </a:lnTo>
                <a:lnTo>
                  <a:pt x="243890" y="802144"/>
                </a:lnTo>
                <a:lnTo>
                  <a:pt x="231203" y="798906"/>
                </a:lnTo>
                <a:lnTo>
                  <a:pt x="47091" y="798906"/>
                </a:lnTo>
                <a:lnTo>
                  <a:pt x="46888" y="798906"/>
                </a:lnTo>
                <a:lnTo>
                  <a:pt x="92837" y="802182"/>
                </a:lnTo>
                <a:lnTo>
                  <a:pt x="93002" y="802208"/>
                </a:lnTo>
                <a:lnTo>
                  <a:pt x="138150" y="807491"/>
                </a:lnTo>
                <a:lnTo>
                  <a:pt x="182359" y="814666"/>
                </a:lnTo>
                <a:lnTo>
                  <a:pt x="225107" y="823556"/>
                </a:lnTo>
                <a:lnTo>
                  <a:pt x="225336" y="823620"/>
                </a:lnTo>
                <a:lnTo>
                  <a:pt x="265988" y="834034"/>
                </a:lnTo>
                <a:lnTo>
                  <a:pt x="266242" y="834110"/>
                </a:lnTo>
                <a:lnTo>
                  <a:pt x="304660" y="845921"/>
                </a:lnTo>
                <a:lnTo>
                  <a:pt x="304927" y="846023"/>
                </a:lnTo>
                <a:lnTo>
                  <a:pt x="340690" y="859066"/>
                </a:lnTo>
                <a:lnTo>
                  <a:pt x="403364" y="888479"/>
                </a:lnTo>
                <a:lnTo>
                  <a:pt x="403733" y="888707"/>
                </a:lnTo>
                <a:lnTo>
                  <a:pt x="429183" y="904341"/>
                </a:lnTo>
                <a:lnTo>
                  <a:pt x="429615" y="904671"/>
                </a:lnTo>
                <a:lnTo>
                  <a:pt x="450977" y="920813"/>
                </a:lnTo>
                <a:lnTo>
                  <a:pt x="451358" y="921156"/>
                </a:lnTo>
                <a:lnTo>
                  <a:pt x="459968" y="928954"/>
                </a:lnTo>
                <a:lnTo>
                  <a:pt x="460248" y="929259"/>
                </a:lnTo>
                <a:lnTo>
                  <a:pt x="467893" y="937209"/>
                </a:lnTo>
                <a:lnTo>
                  <a:pt x="468185" y="937577"/>
                </a:lnTo>
                <a:lnTo>
                  <a:pt x="474573" y="945413"/>
                </a:lnTo>
                <a:lnTo>
                  <a:pt x="474891" y="945870"/>
                </a:lnTo>
                <a:lnTo>
                  <a:pt x="480021" y="953503"/>
                </a:lnTo>
                <a:lnTo>
                  <a:pt x="480326" y="954074"/>
                </a:lnTo>
                <a:lnTo>
                  <a:pt x="484212" y="961440"/>
                </a:lnTo>
                <a:lnTo>
                  <a:pt x="484466" y="962126"/>
                </a:lnTo>
                <a:lnTo>
                  <a:pt x="487159" y="969175"/>
                </a:lnTo>
                <a:lnTo>
                  <a:pt x="487349" y="970000"/>
                </a:lnTo>
                <a:lnTo>
                  <a:pt x="488899" y="976731"/>
                </a:lnTo>
                <a:lnTo>
                  <a:pt x="514375" y="976731"/>
                </a:lnTo>
                <a:close/>
              </a:path>
              <a:path w="1004570" h="1218564">
                <a:moveTo>
                  <a:pt x="732878" y="348500"/>
                </a:moveTo>
                <a:lnTo>
                  <a:pt x="732650" y="348437"/>
                </a:lnTo>
                <a:lnTo>
                  <a:pt x="732878" y="348500"/>
                </a:lnTo>
                <a:close/>
              </a:path>
              <a:path w="1004570" h="1218564">
                <a:moveTo>
                  <a:pt x="738403" y="1134186"/>
                </a:moveTo>
                <a:lnTo>
                  <a:pt x="738174" y="1134122"/>
                </a:lnTo>
                <a:lnTo>
                  <a:pt x="738403" y="1134186"/>
                </a:lnTo>
                <a:close/>
              </a:path>
              <a:path w="1004570" h="1218564">
                <a:moveTo>
                  <a:pt x="779310" y="1144663"/>
                </a:moveTo>
                <a:lnTo>
                  <a:pt x="779094" y="1144612"/>
                </a:lnTo>
                <a:lnTo>
                  <a:pt x="779310" y="1144663"/>
                </a:lnTo>
                <a:close/>
              </a:path>
              <a:path w="1004570" h="1218564">
                <a:moveTo>
                  <a:pt x="859853" y="374078"/>
                </a:moveTo>
                <a:lnTo>
                  <a:pt x="859663" y="374053"/>
                </a:lnTo>
                <a:lnTo>
                  <a:pt x="859853" y="374078"/>
                </a:lnTo>
                <a:close/>
              </a:path>
              <a:path w="1004570" h="1218564">
                <a:moveTo>
                  <a:pt x="974242" y="406209"/>
                </a:moveTo>
                <a:lnTo>
                  <a:pt x="932459" y="406209"/>
                </a:lnTo>
                <a:lnTo>
                  <a:pt x="919949" y="406209"/>
                </a:lnTo>
                <a:lnTo>
                  <a:pt x="918921" y="431076"/>
                </a:lnTo>
                <a:lnTo>
                  <a:pt x="974242" y="406209"/>
                </a:lnTo>
                <a:close/>
              </a:path>
              <a:path w="1004570" h="1218564">
                <a:moveTo>
                  <a:pt x="981722" y="1193152"/>
                </a:moveTo>
                <a:lnTo>
                  <a:pt x="939825" y="1193152"/>
                </a:lnTo>
                <a:lnTo>
                  <a:pt x="927328" y="1193152"/>
                </a:lnTo>
                <a:lnTo>
                  <a:pt x="926274" y="1218006"/>
                </a:lnTo>
                <a:lnTo>
                  <a:pt x="981722" y="1193152"/>
                </a:lnTo>
                <a:close/>
              </a:path>
              <a:path w="1004570" h="1218564">
                <a:moveTo>
                  <a:pt x="996632" y="396151"/>
                </a:moveTo>
                <a:lnTo>
                  <a:pt x="922058" y="354939"/>
                </a:lnTo>
                <a:lnTo>
                  <a:pt x="921016" y="380111"/>
                </a:lnTo>
                <a:lnTo>
                  <a:pt x="905497" y="379222"/>
                </a:lnTo>
                <a:lnTo>
                  <a:pt x="904773" y="379183"/>
                </a:lnTo>
                <a:lnTo>
                  <a:pt x="905141" y="379222"/>
                </a:lnTo>
                <a:lnTo>
                  <a:pt x="904430" y="379158"/>
                </a:lnTo>
                <a:lnTo>
                  <a:pt x="904773" y="379183"/>
                </a:lnTo>
                <a:lnTo>
                  <a:pt x="904608" y="379158"/>
                </a:lnTo>
                <a:lnTo>
                  <a:pt x="860145" y="374116"/>
                </a:lnTo>
                <a:lnTo>
                  <a:pt x="859586" y="374053"/>
                </a:lnTo>
                <a:lnTo>
                  <a:pt x="816292" y="367220"/>
                </a:lnTo>
                <a:lnTo>
                  <a:pt x="815962" y="367169"/>
                </a:lnTo>
                <a:lnTo>
                  <a:pt x="815746" y="367118"/>
                </a:lnTo>
                <a:lnTo>
                  <a:pt x="773836" y="358660"/>
                </a:lnTo>
                <a:lnTo>
                  <a:pt x="773506" y="358597"/>
                </a:lnTo>
                <a:lnTo>
                  <a:pt x="773277" y="358533"/>
                </a:lnTo>
                <a:lnTo>
                  <a:pt x="733234" y="348589"/>
                </a:lnTo>
                <a:lnTo>
                  <a:pt x="732878" y="348500"/>
                </a:lnTo>
                <a:lnTo>
                  <a:pt x="733171" y="348589"/>
                </a:lnTo>
                <a:lnTo>
                  <a:pt x="732599" y="348437"/>
                </a:lnTo>
                <a:lnTo>
                  <a:pt x="694855" y="337159"/>
                </a:lnTo>
                <a:lnTo>
                  <a:pt x="694194" y="336956"/>
                </a:lnTo>
                <a:lnTo>
                  <a:pt x="694512" y="337058"/>
                </a:lnTo>
                <a:lnTo>
                  <a:pt x="694245" y="336956"/>
                </a:lnTo>
                <a:lnTo>
                  <a:pt x="659104" y="324510"/>
                </a:lnTo>
                <a:lnTo>
                  <a:pt x="658698" y="324370"/>
                </a:lnTo>
                <a:lnTo>
                  <a:pt x="659041" y="324510"/>
                </a:lnTo>
                <a:lnTo>
                  <a:pt x="658380" y="324256"/>
                </a:lnTo>
                <a:lnTo>
                  <a:pt x="658698" y="324370"/>
                </a:lnTo>
                <a:lnTo>
                  <a:pt x="658431" y="324256"/>
                </a:lnTo>
                <a:lnTo>
                  <a:pt x="626351" y="310832"/>
                </a:lnTo>
                <a:lnTo>
                  <a:pt x="625906" y="310654"/>
                </a:lnTo>
                <a:lnTo>
                  <a:pt x="625589" y="310502"/>
                </a:lnTo>
                <a:lnTo>
                  <a:pt x="571449" y="281127"/>
                </a:lnTo>
                <a:lnTo>
                  <a:pt x="570433" y="280454"/>
                </a:lnTo>
                <a:lnTo>
                  <a:pt x="549744" y="265277"/>
                </a:lnTo>
                <a:lnTo>
                  <a:pt x="549236" y="264909"/>
                </a:lnTo>
                <a:lnTo>
                  <a:pt x="548855" y="264579"/>
                </a:lnTo>
                <a:lnTo>
                  <a:pt x="540689" y="257390"/>
                </a:lnTo>
                <a:lnTo>
                  <a:pt x="540321" y="257086"/>
                </a:lnTo>
                <a:lnTo>
                  <a:pt x="540042" y="256794"/>
                </a:lnTo>
                <a:lnTo>
                  <a:pt x="532866" y="249542"/>
                </a:lnTo>
                <a:lnTo>
                  <a:pt x="532472" y="249135"/>
                </a:lnTo>
                <a:lnTo>
                  <a:pt x="532168" y="248780"/>
                </a:lnTo>
                <a:lnTo>
                  <a:pt x="526262" y="241757"/>
                </a:lnTo>
                <a:lnTo>
                  <a:pt x="525843" y="241261"/>
                </a:lnTo>
                <a:lnTo>
                  <a:pt x="525538" y="240817"/>
                </a:lnTo>
                <a:lnTo>
                  <a:pt x="520890" y="234111"/>
                </a:lnTo>
                <a:lnTo>
                  <a:pt x="520484" y="233514"/>
                </a:lnTo>
                <a:lnTo>
                  <a:pt x="520166" y="232943"/>
                </a:lnTo>
                <a:lnTo>
                  <a:pt x="516750" y="226669"/>
                </a:lnTo>
                <a:lnTo>
                  <a:pt x="516356" y="225933"/>
                </a:lnTo>
                <a:lnTo>
                  <a:pt x="516089" y="225234"/>
                </a:lnTo>
                <a:lnTo>
                  <a:pt x="513803" y="219430"/>
                </a:lnTo>
                <a:lnTo>
                  <a:pt x="513461" y="218554"/>
                </a:lnTo>
                <a:lnTo>
                  <a:pt x="513270" y="217728"/>
                </a:lnTo>
                <a:lnTo>
                  <a:pt x="512000" y="212382"/>
                </a:lnTo>
                <a:lnTo>
                  <a:pt x="511759" y="211416"/>
                </a:lnTo>
                <a:lnTo>
                  <a:pt x="511683" y="210464"/>
                </a:lnTo>
                <a:lnTo>
                  <a:pt x="510717" y="198374"/>
                </a:lnTo>
                <a:lnTo>
                  <a:pt x="485381" y="198374"/>
                </a:lnTo>
                <a:lnTo>
                  <a:pt x="485228" y="198374"/>
                </a:lnTo>
                <a:lnTo>
                  <a:pt x="486600" y="215392"/>
                </a:lnTo>
                <a:lnTo>
                  <a:pt x="505714" y="256794"/>
                </a:lnTo>
                <a:lnTo>
                  <a:pt x="533311" y="284734"/>
                </a:lnTo>
                <a:lnTo>
                  <a:pt x="584327" y="318363"/>
                </a:lnTo>
                <a:lnTo>
                  <a:pt x="649566" y="348081"/>
                </a:lnTo>
                <a:lnTo>
                  <a:pt x="686625" y="361200"/>
                </a:lnTo>
                <a:lnTo>
                  <a:pt x="726198" y="373011"/>
                </a:lnTo>
                <a:lnTo>
                  <a:pt x="767918" y="383374"/>
                </a:lnTo>
                <a:lnTo>
                  <a:pt x="811466" y="392176"/>
                </a:lnTo>
                <a:lnTo>
                  <a:pt x="856449" y="399249"/>
                </a:lnTo>
                <a:lnTo>
                  <a:pt x="902627" y="404495"/>
                </a:lnTo>
                <a:lnTo>
                  <a:pt x="919975" y="405498"/>
                </a:lnTo>
                <a:lnTo>
                  <a:pt x="932497" y="405498"/>
                </a:lnTo>
                <a:lnTo>
                  <a:pt x="975829" y="405498"/>
                </a:lnTo>
                <a:lnTo>
                  <a:pt x="996632" y="396151"/>
                </a:lnTo>
                <a:close/>
              </a:path>
              <a:path w="1004570" h="1218564">
                <a:moveTo>
                  <a:pt x="1004011" y="1183157"/>
                </a:moveTo>
                <a:lnTo>
                  <a:pt x="929500" y="1141869"/>
                </a:lnTo>
                <a:lnTo>
                  <a:pt x="928433" y="1167041"/>
                </a:lnTo>
                <a:lnTo>
                  <a:pt x="912241" y="1166075"/>
                </a:lnTo>
                <a:lnTo>
                  <a:pt x="911542" y="1166037"/>
                </a:lnTo>
                <a:lnTo>
                  <a:pt x="911898" y="1166075"/>
                </a:lnTo>
                <a:lnTo>
                  <a:pt x="911174" y="1166012"/>
                </a:lnTo>
                <a:lnTo>
                  <a:pt x="911542" y="1166037"/>
                </a:lnTo>
                <a:lnTo>
                  <a:pt x="911352" y="1166012"/>
                </a:lnTo>
                <a:lnTo>
                  <a:pt x="866660" y="1160780"/>
                </a:lnTo>
                <a:lnTo>
                  <a:pt x="866305" y="1160741"/>
                </a:lnTo>
                <a:lnTo>
                  <a:pt x="866089" y="1160703"/>
                </a:lnTo>
                <a:lnTo>
                  <a:pt x="822413" y="1153617"/>
                </a:lnTo>
                <a:lnTo>
                  <a:pt x="822248" y="1153591"/>
                </a:lnTo>
                <a:lnTo>
                  <a:pt x="822096" y="1153566"/>
                </a:lnTo>
                <a:lnTo>
                  <a:pt x="821855" y="1153515"/>
                </a:lnTo>
                <a:lnTo>
                  <a:pt x="779665" y="1144739"/>
                </a:lnTo>
                <a:lnTo>
                  <a:pt x="779043" y="1144612"/>
                </a:lnTo>
                <a:lnTo>
                  <a:pt x="738771" y="1134287"/>
                </a:lnTo>
                <a:lnTo>
                  <a:pt x="738136" y="1134122"/>
                </a:lnTo>
                <a:lnTo>
                  <a:pt x="700125" y="1122413"/>
                </a:lnTo>
                <a:lnTo>
                  <a:pt x="699452" y="1122210"/>
                </a:lnTo>
                <a:lnTo>
                  <a:pt x="699770" y="1122299"/>
                </a:lnTo>
                <a:lnTo>
                  <a:pt x="699503" y="1122210"/>
                </a:lnTo>
                <a:lnTo>
                  <a:pt x="664121" y="1109294"/>
                </a:lnTo>
                <a:lnTo>
                  <a:pt x="663714" y="1109154"/>
                </a:lnTo>
                <a:lnTo>
                  <a:pt x="664057" y="1109294"/>
                </a:lnTo>
                <a:lnTo>
                  <a:pt x="663384" y="1109027"/>
                </a:lnTo>
                <a:lnTo>
                  <a:pt x="663714" y="1109154"/>
                </a:lnTo>
                <a:lnTo>
                  <a:pt x="663435" y="1109027"/>
                </a:lnTo>
                <a:lnTo>
                  <a:pt x="631126" y="1095095"/>
                </a:lnTo>
                <a:lnTo>
                  <a:pt x="630694" y="1094917"/>
                </a:lnTo>
                <a:lnTo>
                  <a:pt x="630364" y="1094740"/>
                </a:lnTo>
                <a:lnTo>
                  <a:pt x="601560" y="1080008"/>
                </a:lnTo>
                <a:lnTo>
                  <a:pt x="601052" y="1079754"/>
                </a:lnTo>
                <a:lnTo>
                  <a:pt x="600684" y="1079525"/>
                </a:lnTo>
                <a:lnTo>
                  <a:pt x="575830" y="1064247"/>
                </a:lnTo>
                <a:lnTo>
                  <a:pt x="575233" y="1063879"/>
                </a:lnTo>
                <a:lnTo>
                  <a:pt x="574814" y="1063561"/>
                </a:lnTo>
                <a:lnTo>
                  <a:pt x="553948" y="1047788"/>
                </a:lnTo>
                <a:lnTo>
                  <a:pt x="553440" y="1047407"/>
                </a:lnTo>
                <a:lnTo>
                  <a:pt x="553072" y="1047064"/>
                </a:lnTo>
                <a:lnTo>
                  <a:pt x="544817" y="1039596"/>
                </a:lnTo>
                <a:lnTo>
                  <a:pt x="544461" y="1039266"/>
                </a:lnTo>
                <a:lnTo>
                  <a:pt x="544169" y="1038974"/>
                </a:lnTo>
                <a:lnTo>
                  <a:pt x="536917" y="1031405"/>
                </a:lnTo>
                <a:lnTo>
                  <a:pt x="536536" y="1031011"/>
                </a:lnTo>
                <a:lnTo>
                  <a:pt x="536244" y="1030643"/>
                </a:lnTo>
                <a:lnTo>
                  <a:pt x="530250" y="1023302"/>
                </a:lnTo>
                <a:lnTo>
                  <a:pt x="529844" y="1022807"/>
                </a:lnTo>
                <a:lnTo>
                  <a:pt x="529539" y="1022350"/>
                </a:lnTo>
                <a:lnTo>
                  <a:pt x="524802" y="1015314"/>
                </a:lnTo>
                <a:lnTo>
                  <a:pt x="524395" y="1014717"/>
                </a:lnTo>
                <a:lnTo>
                  <a:pt x="524103" y="1014158"/>
                </a:lnTo>
                <a:lnTo>
                  <a:pt x="514451" y="977646"/>
                </a:lnTo>
                <a:lnTo>
                  <a:pt x="489115" y="977646"/>
                </a:lnTo>
                <a:lnTo>
                  <a:pt x="488975" y="977646"/>
                </a:lnTo>
                <a:lnTo>
                  <a:pt x="490359" y="995375"/>
                </a:lnTo>
                <a:lnTo>
                  <a:pt x="509422" y="1037958"/>
                </a:lnTo>
                <a:lnTo>
                  <a:pt x="537235" y="1066990"/>
                </a:lnTo>
                <a:lnTo>
                  <a:pt x="588606" y="1101915"/>
                </a:lnTo>
                <a:lnTo>
                  <a:pt x="654329" y="1132763"/>
                </a:lnTo>
                <a:lnTo>
                  <a:pt x="691667" y="1146390"/>
                </a:lnTo>
                <a:lnTo>
                  <a:pt x="731545" y="1158646"/>
                </a:lnTo>
                <a:lnTo>
                  <a:pt x="773582" y="1169416"/>
                </a:lnTo>
                <a:lnTo>
                  <a:pt x="817448" y="1178547"/>
                </a:lnTo>
                <a:lnTo>
                  <a:pt x="862787" y="1185900"/>
                </a:lnTo>
                <a:lnTo>
                  <a:pt x="909307" y="1191348"/>
                </a:lnTo>
                <a:lnTo>
                  <a:pt x="927354" y="1192415"/>
                </a:lnTo>
                <a:lnTo>
                  <a:pt x="939863" y="1192415"/>
                </a:lnTo>
                <a:lnTo>
                  <a:pt x="983361" y="1192415"/>
                </a:lnTo>
                <a:lnTo>
                  <a:pt x="1004011" y="118315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52840" y="4702814"/>
            <a:ext cx="2160270" cy="39179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Robotics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45452" y="5212372"/>
            <a:ext cx="2160270" cy="391795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774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48881" y="4487865"/>
            <a:ext cx="996950" cy="951865"/>
          </a:xfrm>
          <a:custGeom>
            <a:avLst/>
            <a:gdLst/>
            <a:ahLst/>
            <a:cxnLst/>
            <a:rect l="l" t="t" r="r" b="b"/>
            <a:pathLst>
              <a:path w="996950" h="951864">
                <a:moveTo>
                  <a:pt x="919592" y="925356"/>
                </a:moveTo>
                <a:lnTo>
                  <a:pt x="917213" y="951340"/>
                </a:lnTo>
                <a:lnTo>
                  <a:pt x="979229" y="927119"/>
                </a:lnTo>
                <a:lnTo>
                  <a:pt x="931470" y="927119"/>
                </a:lnTo>
                <a:lnTo>
                  <a:pt x="919592" y="925356"/>
                </a:lnTo>
                <a:close/>
              </a:path>
              <a:path w="996950" h="951864">
                <a:moveTo>
                  <a:pt x="921911" y="900023"/>
                </a:moveTo>
                <a:lnTo>
                  <a:pt x="919592" y="925356"/>
                </a:lnTo>
                <a:lnTo>
                  <a:pt x="931470" y="927119"/>
                </a:lnTo>
                <a:lnTo>
                  <a:pt x="935198" y="901994"/>
                </a:lnTo>
                <a:lnTo>
                  <a:pt x="921911" y="900023"/>
                </a:lnTo>
                <a:close/>
              </a:path>
              <a:path w="996950" h="951864">
                <a:moveTo>
                  <a:pt x="924161" y="875457"/>
                </a:moveTo>
                <a:lnTo>
                  <a:pt x="921911" y="900023"/>
                </a:lnTo>
                <a:lnTo>
                  <a:pt x="935198" y="901994"/>
                </a:lnTo>
                <a:lnTo>
                  <a:pt x="931470" y="927119"/>
                </a:lnTo>
                <a:lnTo>
                  <a:pt x="979229" y="927119"/>
                </a:lnTo>
                <a:lnTo>
                  <a:pt x="996570" y="920346"/>
                </a:lnTo>
                <a:lnTo>
                  <a:pt x="924161" y="875457"/>
                </a:lnTo>
                <a:close/>
              </a:path>
              <a:path w="996950" h="951864">
                <a:moveTo>
                  <a:pt x="510464" y="445686"/>
                </a:moveTo>
                <a:lnTo>
                  <a:pt x="485048" y="445686"/>
                </a:lnTo>
                <a:lnTo>
                  <a:pt x="485105" y="446525"/>
                </a:lnTo>
                <a:lnTo>
                  <a:pt x="486507" y="488638"/>
                </a:lnTo>
                <a:lnTo>
                  <a:pt x="492359" y="532615"/>
                </a:lnTo>
                <a:lnTo>
                  <a:pt x="503666" y="575933"/>
                </a:lnTo>
                <a:lnTo>
                  <a:pt x="520019" y="618258"/>
                </a:lnTo>
                <a:lnTo>
                  <a:pt x="553120" y="679182"/>
                </a:lnTo>
                <a:lnTo>
                  <a:pt x="580362" y="717633"/>
                </a:lnTo>
                <a:lnTo>
                  <a:pt x="611297" y="753985"/>
                </a:lnTo>
                <a:lnTo>
                  <a:pt x="645560" y="787920"/>
                </a:lnTo>
                <a:lnTo>
                  <a:pt x="682787" y="819120"/>
                </a:lnTo>
                <a:lnTo>
                  <a:pt x="722623" y="847262"/>
                </a:lnTo>
                <a:lnTo>
                  <a:pt x="764713" y="872016"/>
                </a:lnTo>
                <a:lnTo>
                  <a:pt x="808705" y="893048"/>
                </a:lnTo>
                <a:lnTo>
                  <a:pt x="854100" y="909966"/>
                </a:lnTo>
                <a:lnTo>
                  <a:pt x="901225" y="922630"/>
                </a:lnTo>
                <a:lnTo>
                  <a:pt x="919592" y="925356"/>
                </a:lnTo>
                <a:lnTo>
                  <a:pt x="921911" y="900023"/>
                </a:lnTo>
                <a:lnTo>
                  <a:pt x="907014" y="897812"/>
                </a:lnTo>
                <a:lnTo>
                  <a:pt x="906659" y="897812"/>
                </a:lnTo>
                <a:lnTo>
                  <a:pt x="905525" y="897591"/>
                </a:lnTo>
                <a:lnTo>
                  <a:pt x="905750" y="897591"/>
                </a:lnTo>
                <a:lnTo>
                  <a:pt x="884433" y="892411"/>
                </a:lnTo>
                <a:lnTo>
                  <a:pt x="883775" y="892251"/>
                </a:lnTo>
                <a:lnTo>
                  <a:pt x="862667" y="886010"/>
                </a:lnTo>
                <a:lnTo>
                  <a:pt x="861711" y="885728"/>
                </a:lnTo>
                <a:lnTo>
                  <a:pt x="819291" y="869887"/>
                </a:lnTo>
                <a:lnTo>
                  <a:pt x="819149" y="869887"/>
                </a:lnTo>
                <a:lnTo>
                  <a:pt x="818106" y="869445"/>
                </a:lnTo>
                <a:lnTo>
                  <a:pt x="777228" y="849845"/>
                </a:lnTo>
                <a:lnTo>
                  <a:pt x="776160" y="849335"/>
                </a:lnTo>
                <a:lnTo>
                  <a:pt x="736933" y="826211"/>
                </a:lnTo>
                <a:lnTo>
                  <a:pt x="735957" y="825637"/>
                </a:lnTo>
                <a:lnTo>
                  <a:pt x="698777" y="799317"/>
                </a:lnTo>
                <a:lnTo>
                  <a:pt x="697871" y="798677"/>
                </a:lnTo>
                <a:lnTo>
                  <a:pt x="663128" y="769503"/>
                </a:lnTo>
                <a:lnTo>
                  <a:pt x="662279" y="768791"/>
                </a:lnTo>
                <a:lnTo>
                  <a:pt x="630355" y="737111"/>
                </a:lnTo>
                <a:lnTo>
                  <a:pt x="629555" y="736319"/>
                </a:lnTo>
                <a:lnTo>
                  <a:pt x="600827" y="702490"/>
                </a:lnTo>
                <a:lnTo>
                  <a:pt x="600071" y="701601"/>
                </a:lnTo>
                <a:lnTo>
                  <a:pt x="574901" y="665988"/>
                </a:lnTo>
                <a:lnTo>
                  <a:pt x="574191" y="664984"/>
                </a:lnTo>
                <a:lnTo>
                  <a:pt x="552757" y="627659"/>
                </a:lnTo>
                <a:lnTo>
                  <a:pt x="552274" y="626821"/>
                </a:lnTo>
                <a:lnTo>
                  <a:pt x="543347" y="608161"/>
                </a:lnTo>
                <a:lnTo>
                  <a:pt x="543057" y="607556"/>
                </a:lnTo>
                <a:lnTo>
                  <a:pt x="535076" y="588411"/>
                </a:lnTo>
                <a:lnTo>
                  <a:pt x="527965" y="568453"/>
                </a:lnTo>
                <a:lnTo>
                  <a:pt x="522052" y="548327"/>
                </a:lnTo>
                <a:lnTo>
                  <a:pt x="517379" y="528076"/>
                </a:lnTo>
                <a:lnTo>
                  <a:pt x="513984" y="507739"/>
                </a:lnTo>
                <a:lnTo>
                  <a:pt x="511906" y="487356"/>
                </a:lnTo>
                <a:lnTo>
                  <a:pt x="510464" y="445686"/>
                </a:lnTo>
                <a:close/>
              </a:path>
              <a:path w="996950" h="951864">
                <a:moveTo>
                  <a:pt x="905525" y="897591"/>
                </a:moveTo>
                <a:lnTo>
                  <a:pt x="906659" y="897812"/>
                </a:lnTo>
                <a:lnTo>
                  <a:pt x="906102" y="897677"/>
                </a:lnTo>
                <a:lnTo>
                  <a:pt x="905525" y="897591"/>
                </a:lnTo>
                <a:close/>
              </a:path>
              <a:path w="996950" h="951864">
                <a:moveTo>
                  <a:pt x="906102" y="897677"/>
                </a:moveTo>
                <a:lnTo>
                  <a:pt x="906659" y="897812"/>
                </a:lnTo>
                <a:lnTo>
                  <a:pt x="907014" y="897812"/>
                </a:lnTo>
                <a:lnTo>
                  <a:pt x="906102" y="897677"/>
                </a:lnTo>
                <a:close/>
              </a:path>
              <a:path w="996950" h="951864">
                <a:moveTo>
                  <a:pt x="905750" y="897591"/>
                </a:moveTo>
                <a:lnTo>
                  <a:pt x="905525" y="897591"/>
                </a:lnTo>
                <a:lnTo>
                  <a:pt x="906102" y="897677"/>
                </a:lnTo>
                <a:lnTo>
                  <a:pt x="905750" y="897591"/>
                </a:lnTo>
                <a:close/>
              </a:path>
              <a:path w="996950" h="951864">
                <a:moveTo>
                  <a:pt x="884062" y="892320"/>
                </a:moveTo>
                <a:lnTo>
                  <a:pt x="884368" y="892411"/>
                </a:lnTo>
                <a:lnTo>
                  <a:pt x="884062" y="892320"/>
                </a:lnTo>
                <a:close/>
              </a:path>
              <a:path w="996950" h="951864">
                <a:moveTo>
                  <a:pt x="883825" y="892251"/>
                </a:moveTo>
                <a:lnTo>
                  <a:pt x="884062" y="892320"/>
                </a:lnTo>
                <a:lnTo>
                  <a:pt x="883825" y="892251"/>
                </a:lnTo>
                <a:close/>
              </a:path>
              <a:path w="996950" h="951864">
                <a:moveTo>
                  <a:pt x="861711" y="885728"/>
                </a:moveTo>
                <a:lnTo>
                  <a:pt x="862553" y="886010"/>
                </a:lnTo>
                <a:lnTo>
                  <a:pt x="862121" y="885849"/>
                </a:lnTo>
                <a:lnTo>
                  <a:pt x="861711" y="885728"/>
                </a:lnTo>
                <a:close/>
              </a:path>
              <a:path w="996950" h="951864">
                <a:moveTo>
                  <a:pt x="862121" y="885849"/>
                </a:moveTo>
                <a:lnTo>
                  <a:pt x="862553" y="886010"/>
                </a:lnTo>
                <a:lnTo>
                  <a:pt x="862121" y="885849"/>
                </a:lnTo>
                <a:close/>
              </a:path>
              <a:path w="996950" h="951864">
                <a:moveTo>
                  <a:pt x="861796" y="885728"/>
                </a:moveTo>
                <a:lnTo>
                  <a:pt x="862121" y="885849"/>
                </a:lnTo>
                <a:lnTo>
                  <a:pt x="861796" y="885728"/>
                </a:lnTo>
                <a:close/>
              </a:path>
              <a:path w="996950" h="951864">
                <a:moveTo>
                  <a:pt x="818106" y="869445"/>
                </a:moveTo>
                <a:lnTo>
                  <a:pt x="819149" y="869887"/>
                </a:lnTo>
                <a:lnTo>
                  <a:pt x="818648" y="869647"/>
                </a:lnTo>
                <a:lnTo>
                  <a:pt x="818106" y="869445"/>
                </a:lnTo>
                <a:close/>
              </a:path>
              <a:path w="996950" h="951864">
                <a:moveTo>
                  <a:pt x="818648" y="869647"/>
                </a:moveTo>
                <a:lnTo>
                  <a:pt x="819149" y="869887"/>
                </a:lnTo>
                <a:lnTo>
                  <a:pt x="819291" y="869887"/>
                </a:lnTo>
                <a:lnTo>
                  <a:pt x="818648" y="869647"/>
                </a:lnTo>
                <a:close/>
              </a:path>
              <a:path w="996950" h="951864">
                <a:moveTo>
                  <a:pt x="818225" y="869445"/>
                </a:moveTo>
                <a:lnTo>
                  <a:pt x="818648" y="869647"/>
                </a:lnTo>
                <a:lnTo>
                  <a:pt x="818225" y="869445"/>
                </a:lnTo>
                <a:close/>
              </a:path>
              <a:path w="996950" h="951864">
                <a:moveTo>
                  <a:pt x="776160" y="849335"/>
                </a:moveTo>
                <a:lnTo>
                  <a:pt x="777121" y="849845"/>
                </a:lnTo>
                <a:lnTo>
                  <a:pt x="776659" y="849573"/>
                </a:lnTo>
                <a:lnTo>
                  <a:pt x="776160" y="849335"/>
                </a:lnTo>
                <a:close/>
              </a:path>
              <a:path w="996950" h="951864">
                <a:moveTo>
                  <a:pt x="776659" y="849573"/>
                </a:moveTo>
                <a:lnTo>
                  <a:pt x="777121" y="849845"/>
                </a:lnTo>
                <a:lnTo>
                  <a:pt x="776659" y="849573"/>
                </a:lnTo>
                <a:close/>
              </a:path>
              <a:path w="996950" h="951864">
                <a:moveTo>
                  <a:pt x="776253" y="849335"/>
                </a:moveTo>
                <a:lnTo>
                  <a:pt x="776659" y="849573"/>
                </a:lnTo>
                <a:lnTo>
                  <a:pt x="776253" y="849335"/>
                </a:lnTo>
                <a:close/>
              </a:path>
              <a:path w="996950" h="951864">
                <a:moveTo>
                  <a:pt x="735957" y="825637"/>
                </a:moveTo>
                <a:lnTo>
                  <a:pt x="736846" y="826211"/>
                </a:lnTo>
                <a:lnTo>
                  <a:pt x="736413" y="825905"/>
                </a:lnTo>
                <a:lnTo>
                  <a:pt x="735957" y="825637"/>
                </a:lnTo>
                <a:close/>
              </a:path>
              <a:path w="996950" h="951864">
                <a:moveTo>
                  <a:pt x="736413" y="825905"/>
                </a:moveTo>
                <a:lnTo>
                  <a:pt x="736846" y="826211"/>
                </a:lnTo>
                <a:lnTo>
                  <a:pt x="736413" y="825905"/>
                </a:lnTo>
                <a:close/>
              </a:path>
              <a:path w="996950" h="951864">
                <a:moveTo>
                  <a:pt x="736033" y="825637"/>
                </a:moveTo>
                <a:lnTo>
                  <a:pt x="736413" y="825905"/>
                </a:lnTo>
                <a:lnTo>
                  <a:pt x="736033" y="825637"/>
                </a:lnTo>
                <a:close/>
              </a:path>
              <a:path w="996950" h="951864">
                <a:moveTo>
                  <a:pt x="697871" y="798677"/>
                </a:moveTo>
                <a:lnTo>
                  <a:pt x="698700" y="799317"/>
                </a:lnTo>
                <a:lnTo>
                  <a:pt x="698288" y="798972"/>
                </a:lnTo>
                <a:lnTo>
                  <a:pt x="697871" y="798677"/>
                </a:lnTo>
                <a:close/>
              </a:path>
              <a:path w="996950" h="951864">
                <a:moveTo>
                  <a:pt x="698288" y="798972"/>
                </a:moveTo>
                <a:lnTo>
                  <a:pt x="698700" y="799317"/>
                </a:lnTo>
                <a:lnTo>
                  <a:pt x="698288" y="798972"/>
                </a:lnTo>
                <a:close/>
              </a:path>
              <a:path w="996950" h="951864">
                <a:moveTo>
                  <a:pt x="697936" y="798677"/>
                </a:moveTo>
                <a:lnTo>
                  <a:pt x="698288" y="798972"/>
                </a:lnTo>
                <a:lnTo>
                  <a:pt x="697936" y="798677"/>
                </a:lnTo>
                <a:close/>
              </a:path>
              <a:path w="996950" h="951864">
                <a:moveTo>
                  <a:pt x="662279" y="768791"/>
                </a:moveTo>
                <a:lnTo>
                  <a:pt x="663059" y="769503"/>
                </a:lnTo>
                <a:lnTo>
                  <a:pt x="662680" y="769128"/>
                </a:lnTo>
                <a:lnTo>
                  <a:pt x="662279" y="768791"/>
                </a:lnTo>
                <a:close/>
              </a:path>
              <a:path w="996950" h="951864">
                <a:moveTo>
                  <a:pt x="662680" y="769128"/>
                </a:moveTo>
                <a:lnTo>
                  <a:pt x="663059" y="769503"/>
                </a:lnTo>
                <a:lnTo>
                  <a:pt x="662680" y="769128"/>
                </a:lnTo>
                <a:close/>
              </a:path>
              <a:path w="996950" h="951864">
                <a:moveTo>
                  <a:pt x="662341" y="768791"/>
                </a:moveTo>
                <a:lnTo>
                  <a:pt x="662680" y="769128"/>
                </a:lnTo>
                <a:lnTo>
                  <a:pt x="662341" y="768791"/>
                </a:lnTo>
                <a:close/>
              </a:path>
              <a:path w="996950" h="951864">
                <a:moveTo>
                  <a:pt x="629555" y="736319"/>
                </a:moveTo>
                <a:lnTo>
                  <a:pt x="630290" y="737111"/>
                </a:lnTo>
                <a:lnTo>
                  <a:pt x="629943" y="736703"/>
                </a:lnTo>
                <a:lnTo>
                  <a:pt x="629555" y="736319"/>
                </a:lnTo>
                <a:close/>
              </a:path>
              <a:path w="996950" h="951864">
                <a:moveTo>
                  <a:pt x="629943" y="736703"/>
                </a:moveTo>
                <a:lnTo>
                  <a:pt x="630290" y="737111"/>
                </a:lnTo>
                <a:lnTo>
                  <a:pt x="629943" y="736703"/>
                </a:lnTo>
                <a:close/>
              </a:path>
              <a:path w="996950" h="951864">
                <a:moveTo>
                  <a:pt x="629616" y="736319"/>
                </a:moveTo>
                <a:lnTo>
                  <a:pt x="629943" y="736703"/>
                </a:lnTo>
                <a:lnTo>
                  <a:pt x="629616" y="736319"/>
                </a:lnTo>
                <a:close/>
              </a:path>
              <a:path w="996950" h="951864">
                <a:moveTo>
                  <a:pt x="600071" y="701601"/>
                </a:moveTo>
                <a:lnTo>
                  <a:pt x="600762" y="702490"/>
                </a:lnTo>
                <a:lnTo>
                  <a:pt x="600435" y="702029"/>
                </a:lnTo>
                <a:lnTo>
                  <a:pt x="600071" y="701601"/>
                </a:lnTo>
                <a:close/>
              </a:path>
              <a:path w="996950" h="951864">
                <a:moveTo>
                  <a:pt x="600435" y="702029"/>
                </a:moveTo>
                <a:lnTo>
                  <a:pt x="600762" y="702490"/>
                </a:lnTo>
                <a:lnTo>
                  <a:pt x="600435" y="702029"/>
                </a:lnTo>
                <a:close/>
              </a:path>
              <a:path w="996950" h="951864">
                <a:moveTo>
                  <a:pt x="600132" y="701601"/>
                </a:moveTo>
                <a:lnTo>
                  <a:pt x="600435" y="702029"/>
                </a:lnTo>
                <a:lnTo>
                  <a:pt x="600132" y="701601"/>
                </a:lnTo>
                <a:close/>
              </a:path>
              <a:path w="996950" h="951864">
                <a:moveTo>
                  <a:pt x="574191" y="664984"/>
                </a:moveTo>
                <a:lnTo>
                  <a:pt x="574833" y="665988"/>
                </a:lnTo>
                <a:lnTo>
                  <a:pt x="574537" y="665473"/>
                </a:lnTo>
                <a:lnTo>
                  <a:pt x="574191" y="664984"/>
                </a:lnTo>
                <a:close/>
              </a:path>
              <a:path w="996950" h="951864">
                <a:moveTo>
                  <a:pt x="574537" y="665473"/>
                </a:moveTo>
                <a:lnTo>
                  <a:pt x="574833" y="665988"/>
                </a:lnTo>
                <a:lnTo>
                  <a:pt x="574537" y="665473"/>
                </a:lnTo>
                <a:close/>
              </a:path>
              <a:path w="996950" h="951864">
                <a:moveTo>
                  <a:pt x="574255" y="664984"/>
                </a:moveTo>
                <a:lnTo>
                  <a:pt x="574537" y="665473"/>
                </a:lnTo>
                <a:lnTo>
                  <a:pt x="574255" y="664984"/>
                </a:lnTo>
                <a:close/>
              </a:path>
              <a:path w="996950" h="951864">
                <a:moveTo>
                  <a:pt x="552274" y="626821"/>
                </a:moveTo>
                <a:lnTo>
                  <a:pt x="552716" y="627659"/>
                </a:lnTo>
                <a:lnTo>
                  <a:pt x="552511" y="627231"/>
                </a:lnTo>
                <a:lnTo>
                  <a:pt x="552274" y="626821"/>
                </a:lnTo>
                <a:close/>
              </a:path>
              <a:path w="996950" h="951864">
                <a:moveTo>
                  <a:pt x="552511" y="627231"/>
                </a:moveTo>
                <a:lnTo>
                  <a:pt x="552716" y="627659"/>
                </a:lnTo>
                <a:lnTo>
                  <a:pt x="552511" y="627231"/>
                </a:lnTo>
                <a:close/>
              </a:path>
              <a:path w="996950" h="951864">
                <a:moveTo>
                  <a:pt x="552313" y="626821"/>
                </a:moveTo>
                <a:lnTo>
                  <a:pt x="552511" y="627231"/>
                </a:lnTo>
                <a:lnTo>
                  <a:pt x="552313" y="626821"/>
                </a:lnTo>
                <a:close/>
              </a:path>
              <a:path w="996950" h="951864">
                <a:moveTo>
                  <a:pt x="543194" y="607842"/>
                </a:moveTo>
                <a:lnTo>
                  <a:pt x="543327" y="608161"/>
                </a:lnTo>
                <a:lnTo>
                  <a:pt x="543194" y="607842"/>
                </a:lnTo>
                <a:close/>
              </a:path>
              <a:path w="996950" h="951864">
                <a:moveTo>
                  <a:pt x="543075" y="607556"/>
                </a:moveTo>
                <a:lnTo>
                  <a:pt x="543194" y="607842"/>
                </a:lnTo>
                <a:lnTo>
                  <a:pt x="543075" y="607556"/>
                </a:lnTo>
                <a:close/>
              </a:path>
              <a:path w="996950" h="951864">
                <a:moveTo>
                  <a:pt x="534941" y="588089"/>
                </a:moveTo>
                <a:lnTo>
                  <a:pt x="535056" y="588411"/>
                </a:lnTo>
                <a:lnTo>
                  <a:pt x="534941" y="588089"/>
                </a:lnTo>
                <a:close/>
              </a:path>
              <a:path w="996950" h="951864">
                <a:moveTo>
                  <a:pt x="534827" y="587767"/>
                </a:moveTo>
                <a:lnTo>
                  <a:pt x="534941" y="588089"/>
                </a:lnTo>
                <a:lnTo>
                  <a:pt x="534827" y="587767"/>
                </a:lnTo>
                <a:close/>
              </a:path>
              <a:path w="996950" h="951864">
                <a:moveTo>
                  <a:pt x="527846" y="568118"/>
                </a:moveTo>
                <a:lnTo>
                  <a:pt x="527944" y="568453"/>
                </a:lnTo>
                <a:lnTo>
                  <a:pt x="527846" y="568118"/>
                </a:lnTo>
                <a:close/>
              </a:path>
              <a:path w="996950" h="951864">
                <a:moveTo>
                  <a:pt x="527743" y="567768"/>
                </a:moveTo>
                <a:lnTo>
                  <a:pt x="527846" y="568118"/>
                </a:lnTo>
                <a:lnTo>
                  <a:pt x="527743" y="567768"/>
                </a:lnTo>
                <a:close/>
              </a:path>
              <a:path w="996950" h="951864">
                <a:moveTo>
                  <a:pt x="521945" y="547962"/>
                </a:moveTo>
                <a:lnTo>
                  <a:pt x="522029" y="548327"/>
                </a:lnTo>
                <a:lnTo>
                  <a:pt x="521945" y="547962"/>
                </a:lnTo>
                <a:close/>
              </a:path>
              <a:path w="996950" h="951864">
                <a:moveTo>
                  <a:pt x="521863" y="547602"/>
                </a:moveTo>
                <a:lnTo>
                  <a:pt x="521945" y="547962"/>
                </a:lnTo>
                <a:lnTo>
                  <a:pt x="521863" y="547602"/>
                </a:lnTo>
                <a:close/>
              </a:path>
              <a:path w="996950" h="951864">
                <a:moveTo>
                  <a:pt x="517290" y="527689"/>
                </a:moveTo>
                <a:lnTo>
                  <a:pt x="517354" y="528076"/>
                </a:lnTo>
                <a:lnTo>
                  <a:pt x="517290" y="527689"/>
                </a:lnTo>
                <a:close/>
              </a:path>
              <a:path w="996950" h="951864">
                <a:moveTo>
                  <a:pt x="517227" y="527310"/>
                </a:moveTo>
                <a:lnTo>
                  <a:pt x="517290" y="527689"/>
                </a:lnTo>
                <a:lnTo>
                  <a:pt x="517227" y="527310"/>
                </a:lnTo>
                <a:close/>
              </a:path>
              <a:path w="996950" h="951864">
                <a:moveTo>
                  <a:pt x="513916" y="507328"/>
                </a:moveTo>
                <a:lnTo>
                  <a:pt x="513957" y="507739"/>
                </a:lnTo>
                <a:lnTo>
                  <a:pt x="513916" y="507328"/>
                </a:lnTo>
                <a:close/>
              </a:path>
              <a:path w="996950" h="951864">
                <a:moveTo>
                  <a:pt x="513876" y="506934"/>
                </a:moveTo>
                <a:lnTo>
                  <a:pt x="513916" y="507328"/>
                </a:lnTo>
                <a:lnTo>
                  <a:pt x="513876" y="506934"/>
                </a:lnTo>
                <a:close/>
              </a:path>
              <a:path w="996950" h="951864">
                <a:moveTo>
                  <a:pt x="511864" y="486944"/>
                </a:moveTo>
                <a:lnTo>
                  <a:pt x="511878" y="487356"/>
                </a:lnTo>
                <a:lnTo>
                  <a:pt x="511864" y="486944"/>
                </a:lnTo>
                <a:close/>
              </a:path>
              <a:path w="996950" h="951864">
                <a:moveTo>
                  <a:pt x="511850" y="486515"/>
                </a:moveTo>
                <a:lnTo>
                  <a:pt x="511864" y="486944"/>
                </a:lnTo>
                <a:lnTo>
                  <a:pt x="511850" y="486515"/>
                </a:lnTo>
                <a:close/>
              </a:path>
              <a:path w="996950" h="951864">
                <a:moveTo>
                  <a:pt x="485062" y="446096"/>
                </a:moveTo>
                <a:lnTo>
                  <a:pt x="485077" y="446525"/>
                </a:lnTo>
                <a:lnTo>
                  <a:pt x="485062" y="446096"/>
                </a:lnTo>
                <a:close/>
              </a:path>
              <a:path w="996950" h="951864">
                <a:moveTo>
                  <a:pt x="508498" y="425301"/>
                </a:moveTo>
                <a:lnTo>
                  <a:pt x="482969" y="425301"/>
                </a:lnTo>
                <a:lnTo>
                  <a:pt x="483077" y="426106"/>
                </a:lnTo>
                <a:lnTo>
                  <a:pt x="485062" y="446096"/>
                </a:lnTo>
                <a:lnTo>
                  <a:pt x="485048" y="445686"/>
                </a:lnTo>
                <a:lnTo>
                  <a:pt x="510464" y="445686"/>
                </a:lnTo>
                <a:lnTo>
                  <a:pt x="510420" y="444402"/>
                </a:lnTo>
                <a:lnTo>
                  <a:pt x="508498" y="425301"/>
                </a:lnTo>
                <a:close/>
              </a:path>
              <a:path w="996950" h="951864">
                <a:moveTo>
                  <a:pt x="483008" y="425693"/>
                </a:moveTo>
                <a:lnTo>
                  <a:pt x="483050" y="426106"/>
                </a:lnTo>
                <a:lnTo>
                  <a:pt x="483008" y="425693"/>
                </a:lnTo>
                <a:close/>
              </a:path>
              <a:path w="996950" h="951864">
                <a:moveTo>
                  <a:pt x="505319" y="404964"/>
                </a:moveTo>
                <a:lnTo>
                  <a:pt x="479573" y="404964"/>
                </a:lnTo>
                <a:lnTo>
                  <a:pt x="479724" y="405730"/>
                </a:lnTo>
                <a:lnTo>
                  <a:pt x="483008" y="425693"/>
                </a:lnTo>
                <a:lnTo>
                  <a:pt x="482969" y="425301"/>
                </a:lnTo>
                <a:lnTo>
                  <a:pt x="508498" y="425301"/>
                </a:lnTo>
                <a:lnTo>
                  <a:pt x="508201" y="422353"/>
                </a:lnTo>
                <a:lnTo>
                  <a:pt x="505319" y="404964"/>
                </a:lnTo>
                <a:close/>
              </a:path>
              <a:path w="996950" h="951864">
                <a:moveTo>
                  <a:pt x="479637" y="405352"/>
                </a:moveTo>
                <a:lnTo>
                  <a:pt x="479700" y="405730"/>
                </a:lnTo>
                <a:lnTo>
                  <a:pt x="479637" y="405352"/>
                </a:lnTo>
                <a:close/>
              </a:path>
              <a:path w="996950" h="951864">
                <a:moveTo>
                  <a:pt x="500959" y="384713"/>
                </a:moveTo>
                <a:lnTo>
                  <a:pt x="474897" y="384713"/>
                </a:lnTo>
                <a:lnTo>
                  <a:pt x="475086" y="385438"/>
                </a:lnTo>
                <a:lnTo>
                  <a:pt x="479637" y="405352"/>
                </a:lnTo>
                <a:lnTo>
                  <a:pt x="479573" y="404964"/>
                </a:lnTo>
                <a:lnTo>
                  <a:pt x="505319" y="404964"/>
                </a:lnTo>
                <a:lnTo>
                  <a:pt x="504567" y="400427"/>
                </a:lnTo>
                <a:lnTo>
                  <a:pt x="500959" y="384713"/>
                </a:lnTo>
                <a:close/>
              </a:path>
              <a:path w="996950" h="951864">
                <a:moveTo>
                  <a:pt x="474981" y="385078"/>
                </a:moveTo>
                <a:lnTo>
                  <a:pt x="475064" y="385438"/>
                </a:lnTo>
                <a:lnTo>
                  <a:pt x="474981" y="385078"/>
                </a:lnTo>
                <a:close/>
              </a:path>
              <a:path w="996950" h="951864">
                <a:moveTo>
                  <a:pt x="495450" y="364589"/>
                </a:moveTo>
                <a:lnTo>
                  <a:pt x="468984" y="364589"/>
                </a:lnTo>
                <a:lnTo>
                  <a:pt x="469205" y="365272"/>
                </a:lnTo>
                <a:lnTo>
                  <a:pt x="474981" y="385078"/>
                </a:lnTo>
                <a:lnTo>
                  <a:pt x="474897" y="384713"/>
                </a:lnTo>
                <a:lnTo>
                  <a:pt x="500959" y="384713"/>
                </a:lnTo>
                <a:lnTo>
                  <a:pt x="499569" y="378663"/>
                </a:lnTo>
                <a:lnTo>
                  <a:pt x="495450" y="364589"/>
                </a:lnTo>
                <a:close/>
              </a:path>
              <a:path w="996950" h="951864">
                <a:moveTo>
                  <a:pt x="469086" y="364936"/>
                </a:moveTo>
                <a:lnTo>
                  <a:pt x="469184" y="365272"/>
                </a:lnTo>
                <a:lnTo>
                  <a:pt x="469086" y="364936"/>
                </a:lnTo>
                <a:close/>
              </a:path>
              <a:path w="996950" h="951864">
                <a:moveTo>
                  <a:pt x="488826" y="344629"/>
                </a:moveTo>
                <a:lnTo>
                  <a:pt x="461871" y="344629"/>
                </a:lnTo>
                <a:lnTo>
                  <a:pt x="462119" y="345273"/>
                </a:lnTo>
                <a:lnTo>
                  <a:pt x="469086" y="364936"/>
                </a:lnTo>
                <a:lnTo>
                  <a:pt x="468984" y="364589"/>
                </a:lnTo>
                <a:lnTo>
                  <a:pt x="495450" y="364589"/>
                </a:lnTo>
                <a:lnTo>
                  <a:pt x="493260" y="357107"/>
                </a:lnTo>
                <a:lnTo>
                  <a:pt x="488826" y="344629"/>
                </a:lnTo>
                <a:close/>
              </a:path>
              <a:path w="996950" h="951864">
                <a:moveTo>
                  <a:pt x="461985" y="344951"/>
                </a:moveTo>
                <a:lnTo>
                  <a:pt x="462099" y="345273"/>
                </a:lnTo>
                <a:lnTo>
                  <a:pt x="461985" y="344951"/>
                </a:lnTo>
                <a:close/>
              </a:path>
              <a:path w="996950" h="951864">
                <a:moveTo>
                  <a:pt x="481127" y="324879"/>
                </a:moveTo>
                <a:lnTo>
                  <a:pt x="453599" y="324879"/>
                </a:lnTo>
                <a:lnTo>
                  <a:pt x="453871" y="325484"/>
                </a:lnTo>
                <a:lnTo>
                  <a:pt x="461985" y="344951"/>
                </a:lnTo>
                <a:lnTo>
                  <a:pt x="461871" y="344629"/>
                </a:lnTo>
                <a:lnTo>
                  <a:pt x="488826" y="344629"/>
                </a:lnTo>
                <a:lnTo>
                  <a:pt x="485689" y="335800"/>
                </a:lnTo>
                <a:lnTo>
                  <a:pt x="481127" y="324879"/>
                </a:lnTo>
                <a:close/>
              </a:path>
              <a:path w="996950" h="951864">
                <a:moveTo>
                  <a:pt x="453724" y="325178"/>
                </a:moveTo>
                <a:lnTo>
                  <a:pt x="453852" y="325484"/>
                </a:lnTo>
                <a:lnTo>
                  <a:pt x="453724" y="325178"/>
                </a:lnTo>
                <a:close/>
              </a:path>
              <a:path w="996950" h="951864">
                <a:moveTo>
                  <a:pt x="472391" y="305381"/>
                </a:moveTo>
                <a:lnTo>
                  <a:pt x="444210" y="305381"/>
                </a:lnTo>
                <a:lnTo>
                  <a:pt x="444652" y="306219"/>
                </a:lnTo>
                <a:lnTo>
                  <a:pt x="453724" y="325178"/>
                </a:lnTo>
                <a:lnTo>
                  <a:pt x="453599" y="324879"/>
                </a:lnTo>
                <a:lnTo>
                  <a:pt x="481127" y="324879"/>
                </a:lnTo>
                <a:lnTo>
                  <a:pt x="476909" y="314782"/>
                </a:lnTo>
                <a:lnTo>
                  <a:pt x="472391" y="305381"/>
                </a:lnTo>
                <a:close/>
              </a:path>
              <a:path w="996950" h="951864">
                <a:moveTo>
                  <a:pt x="444416" y="305809"/>
                </a:moveTo>
                <a:lnTo>
                  <a:pt x="444613" y="306219"/>
                </a:lnTo>
                <a:lnTo>
                  <a:pt x="444416" y="305809"/>
                </a:lnTo>
                <a:close/>
              </a:path>
              <a:path w="996950" h="951864">
                <a:moveTo>
                  <a:pt x="444210" y="305381"/>
                </a:moveTo>
                <a:lnTo>
                  <a:pt x="444416" y="305809"/>
                </a:lnTo>
                <a:lnTo>
                  <a:pt x="444652" y="306219"/>
                </a:lnTo>
                <a:lnTo>
                  <a:pt x="444210" y="305381"/>
                </a:lnTo>
                <a:close/>
              </a:path>
              <a:path w="996950" h="951864">
                <a:moveTo>
                  <a:pt x="451405" y="267053"/>
                </a:moveTo>
                <a:lnTo>
                  <a:pt x="422094" y="267053"/>
                </a:lnTo>
                <a:lnTo>
                  <a:pt x="422737" y="268056"/>
                </a:lnTo>
                <a:lnTo>
                  <a:pt x="444416" y="305809"/>
                </a:lnTo>
                <a:lnTo>
                  <a:pt x="444210" y="305381"/>
                </a:lnTo>
                <a:lnTo>
                  <a:pt x="472391" y="305381"/>
                </a:lnTo>
                <a:lnTo>
                  <a:pt x="466898" y="293954"/>
                </a:lnTo>
                <a:lnTo>
                  <a:pt x="451405" y="267053"/>
                </a:lnTo>
                <a:close/>
              </a:path>
              <a:path w="996950" h="951864">
                <a:moveTo>
                  <a:pt x="422391" y="267567"/>
                </a:moveTo>
                <a:lnTo>
                  <a:pt x="422672" y="268056"/>
                </a:lnTo>
                <a:lnTo>
                  <a:pt x="422391" y="267567"/>
                </a:lnTo>
                <a:close/>
              </a:path>
              <a:path w="996950" h="951864">
                <a:moveTo>
                  <a:pt x="422094" y="267053"/>
                </a:moveTo>
                <a:lnTo>
                  <a:pt x="422391" y="267567"/>
                </a:lnTo>
                <a:lnTo>
                  <a:pt x="422737" y="268056"/>
                </a:lnTo>
                <a:lnTo>
                  <a:pt x="422094" y="267053"/>
                </a:lnTo>
                <a:close/>
              </a:path>
              <a:path w="996950" h="951864">
                <a:moveTo>
                  <a:pt x="427293" y="230551"/>
                </a:moveTo>
                <a:lnTo>
                  <a:pt x="396165" y="230551"/>
                </a:lnTo>
                <a:lnTo>
                  <a:pt x="396855" y="231440"/>
                </a:lnTo>
                <a:lnTo>
                  <a:pt x="422391" y="267567"/>
                </a:lnTo>
                <a:lnTo>
                  <a:pt x="422094" y="267053"/>
                </a:lnTo>
                <a:lnTo>
                  <a:pt x="451405" y="267053"/>
                </a:lnTo>
                <a:lnTo>
                  <a:pt x="443806" y="253859"/>
                </a:lnTo>
                <a:lnTo>
                  <a:pt x="427293" y="230551"/>
                </a:lnTo>
                <a:close/>
              </a:path>
              <a:path w="996950" h="951864">
                <a:moveTo>
                  <a:pt x="396491" y="231012"/>
                </a:moveTo>
                <a:lnTo>
                  <a:pt x="396794" y="231440"/>
                </a:lnTo>
                <a:lnTo>
                  <a:pt x="396491" y="231012"/>
                </a:lnTo>
                <a:close/>
              </a:path>
              <a:path w="996950" h="951864">
                <a:moveTo>
                  <a:pt x="396165" y="230551"/>
                </a:moveTo>
                <a:lnTo>
                  <a:pt x="396491" y="231012"/>
                </a:lnTo>
                <a:lnTo>
                  <a:pt x="396855" y="231440"/>
                </a:lnTo>
                <a:lnTo>
                  <a:pt x="396165" y="230551"/>
                </a:lnTo>
                <a:close/>
              </a:path>
              <a:path w="996950" h="951864">
                <a:moveTo>
                  <a:pt x="399990" y="195930"/>
                </a:moveTo>
                <a:lnTo>
                  <a:pt x="366636" y="195930"/>
                </a:lnTo>
                <a:lnTo>
                  <a:pt x="367371" y="196721"/>
                </a:lnTo>
                <a:lnTo>
                  <a:pt x="396491" y="231012"/>
                </a:lnTo>
                <a:lnTo>
                  <a:pt x="396165" y="230551"/>
                </a:lnTo>
                <a:lnTo>
                  <a:pt x="427293" y="230551"/>
                </a:lnTo>
                <a:lnTo>
                  <a:pt x="416565" y="215408"/>
                </a:lnTo>
                <a:lnTo>
                  <a:pt x="399990" y="195930"/>
                </a:lnTo>
                <a:close/>
              </a:path>
              <a:path w="996950" h="951864">
                <a:moveTo>
                  <a:pt x="366976" y="196330"/>
                </a:moveTo>
                <a:lnTo>
                  <a:pt x="367309" y="196721"/>
                </a:lnTo>
                <a:lnTo>
                  <a:pt x="366976" y="196330"/>
                </a:lnTo>
                <a:close/>
              </a:path>
              <a:path w="996950" h="951864">
                <a:moveTo>
                  <a:pt x="366636" y="195930"/>
                </a:moveTo>
                <a:lnTo>
                  <a:pt x="366976" y="196330"/>
                </a:lnTo>
                <a:lnTo>
                  <a:pt x="367371" y="196721"/>
                </a:lnTo>
                <a:lnTo>
                  <a:pt x="366636" y="195930"/>
                </a:lnTo>
                <a:close/>
              </a:path>
              <a:path w="996950" h="951864">
                <a:moveTo>
                  <a:pt x="369963" y="163537"/>
                </a:moveTo>
                <a:lnTo>
                  <a:pt x="333869" y="163537"/>
                </a:lnTo>
                <a:lnTo>
                  <a:pt x="334647" y="164249"/>
                </a:lnTo>
                <a:lnTo>
                  <a:pt x="366976" y="196330"/>
                </a:lnTo>
                <a:lnTo>
                  <a:pt x="366636" y="195930"/>
                </a:lnTo>
                <a:lnTo>
                  <a:pt x="399990" y="195930"/>
                </a:lnTo>
                <a:lnTo>
                  <a:pt x="385630" y="179056"/>
                </a:lnTo>
                <a:lnTo>
                  <a:pt x="369963" y="163537"/>
                </a:lnTo>
                <a:close/>
              </a:path>
              <a:path w="996950" h="951864">
                <a:moveTo>
                  <a:pt x="334254" y="163919"/>
                </a:moveTo>
                <a:lnTo>
                  <a:pt x="334587" y="164249"/>
                </a:lnTo>
                <a:lnTo>
                  <a:pt x="334254" y="163919"/>
                </a:lnTo>
                <a:close/>
              </a:path>
              <a:path w="996950" h="951864">
                <a:moveTo>
                  <a:pt x="333869" y="163537"/>
                </a:moveTo>
                <a:lnTo>
                  <a:pt x="334254" y="163919"/>
                </a:lnTo>
                <a:lnTo>
                  <a:pt x="334647" y="164249"/>
                </a:lnTo>
                <a:lnTo>
                  <a:pt x="333869" y="163537"/>
                </a:lnTo>
                <a:close/>
              </a:path>
              <a:path w="996950" h="951864">
                <a:moveTo>
                  <a:pt x="337770" y="133724"/>
                </a:moveTo>
                <a:lnTo>
                  <a:pt x="298226" y="133724"/>
                </a:lnTo>
                <a:lnTo>
                  <a:pt x="299057" y="134363"/>
                </a:lnTo>
                <a:lnTo>
                  <a:pt x="334254" y="163919"/>
                </a:lnTo>
                <a:lnTo>
                  <a:pt x="333869" y="163537"/>
                </a:lnTo>
                <a:lnTo>
                  <a:pt x="369963" y="163537"/>
                </a:lnTo>
                <a:lnTo>
                  <a:pt x="351368" y="145120"/>
                </a:lnTo>
                <a:lnTo>
                  <a:pt x="337770" y="133724"/>
                </a:lnTo>
                <a:close/>
              </a:path>
              <a:path w="996950" h="951864">
                <a:moveTo>
                  <a:pt x="298621" y="134056"/>
                </a:moveTo>
                <a:lnTo>
                  <a:pt x="298988" y="134363"/>
                </a:lnTo>
                <a:lnTo>
                  <a:pt x="298621" y="134056"/>
                </a:lnTo>
                <a:close/>
              </a:path>
              <a:path w="996950" h="951864">
                <a:moveTo>
                  <a:pt x="298226" y="133724"/>
                </a:moveTo>
                <a:lnTo>
                  <a:pt x="298621" y="134056"/>
                </a:lnTo>
                <a:lnTo>
                  <a:pt x="299057" y="134363"/>
                </a:lnTo>
                <a:lnTo>
                  <a:pt x="298226" y="133724"/>
                </a:lnTo>
                <a:close/>
              </a:path>
              <a:path w="996950" h="951864">
                <a:moveTo>
                  <a:pt x="304102" y="106829"/>
                </a:moveTo>
                <a:lnTo>
                  <a:pt x="260080" y="106829"/>
                </a:lnTo>
                <a:lnTo>
                  <a:pt x="260971" y="107405"/>
                </a:lnTo>
                <a:lnTo>
                  <a:pt x="298621" y="134056"/>
                </a:lnTo>
                <a:lnTo>
                  <a:pt x="298226" y="133724"/>
                </a:lnTo>
                <a:lnTo>
                  <a:pt x="337770" y="133724"/>
                </a:lnTo>
                <a:lnTo>
                  <a:pt x="314139" y="113920"/>
                </a:lnTo>
                <a:lnTo>
                  <a:pt x="304102" y="106829"/>
                </a:lnTo>
                <a:close/>
              </a:path>
              <a:path w="996950" h="951864">
                <a:moveTo>
                  <a:pt x="260517" y="107138"/>
                </a:moveTo>
                <a:lnTo>
                  <a:pt x="260895" y="107405"/>
                </a:lnTo>
                <a:lnTo>
                  <a:pt x="260517" y="107138"/>
                </a:lnTo>
                <a:close/>
              </a:path>
              <a:path w="996950" h="951864">
                <a:moveTo>
                  <a:pt x="260080" y="106829"/>
                </a:moveTo>
                <a:lnTo>
                  <a:pt x="260517" y="107138"/>
                </a:lnTo>
                <a:lnTo>
                  <a:pt x="260971" y="107405"/>
                </a:lnTo>
                <a:lnTo>
                  <a:pt x="260080" y="106829"/>
                </a:lnTo>
                <a:close/>
              </a:path>
              <a:path w="996950" h="951864">
                <a:moveTo>
                  <a:pt x="269909" y="83195"/>
                </a:moveTo>
                <a:lnTo>
                  <a:pt x="219806" y="83195"/>
                </a:lnTo>
                <a:lnTo>
                  <a:pt x="220766" y="83705"/>
                </a:lnTo>
                <a:lnTo>
                  <a:pt x="260517" y="107138"/>
                </a:lnTo>
                <a:lnTo>
                  <a:pt x="260080" y="106829"/>
                </a:lnTo>
                <a:lnTo>
                  <a:pt x="304102" y="106829"/>
                </a:lnTo>
                <a:lnTo>
                  <a:pt x="274303" y="85779"/>
                </a:lnTo>
                <a:lnTo>
                  <a:pt x="269909" y="83195"/>
                </a:lnTo>
                <a:close/>
              </a:path>
              <a:path w="996950" h="951864">
                <a:moveTo>
                  <a:pt x="220274" y="83470"/>
                </a:moveTo>
                <a:lnTo>
                  <a:pt x="220674" y="83705"/>
                </a:lnTo>
                <a:lnTo>
                  <a:pt x="220274" y="83470"/>
                </a:lnTo>
                <a:close/>
              </a:path>
              <a:path w="996950" h="951864">
                <a:moveTo>
                  <a:pt x="219806" y="83195"/>
                </a:moveTo>
                <a:lnTo>
                  <a:pt x="220274" y="83470"/>
                </a:lnTo>
                <a:lnTo>
                  <a:pt x="220766" y="83705"/>
                </a:lnTo>
                <a:lnTo>
                  <a:pt x="219806" y="83195"/>
                </a:lnTo>
                <a:close/>
              </a:path>
              <a:path w="996950" h="951864">
                <a:moveTo>
                  <a:pt x="235832" y="63153"/>
                </a:moveTo>
                <a:lnTo>
                  <a:pt x="177778" y="63153"/>
                </a:lnTo>
                <a:lnTo>
                  <a:pt x="178821" y="63596"/>
                </a:lnTo>
                <a:lnTo>
                  <a:pt x="220274" y="83470"/>
                </a:lnTo>
                <a:lnTo>
                  <a:pt x="219806" y="83195"/>
                </a:lnTo>
                <a:lnTo>
                  <a:pt x="269909" y="83195"/>
                </a:lnTo>
                <a:lnTo>
                  <a:pt x="235832" y="63153"/>
                </a:lnTo>
                <a:close/>
              </a:path>
              <a:path w="996950" h="951864">
                <a:moveTo>
                  <a:pt x="178296" y="63401"/>
                </a:moveTo>
                <a:lnTo>
                  <a:pt x="178705" y="63596"/>
                </a:lnTo>
                <a:lnTo>
                  <a:pt x="178296" y="63401"/>
                </a:lnTo>
                <a:close/>
              </a:path>
              <a:path w="996950" h="951864">
                <a:moveTo>
                  <a:pt x="177778" y="63153"/>
                </a:moveTo>
                <a:lnTo>
                  <a:pt x="178296" y="63401"/>
                </a:lnTo>
                <a:lnTo>
                  <a:pt x="178821" y="63596"/>
                </a:lnTo>
                <a:lnTo>
                  <a:pt x="177778" y="63153"/>
                </a:lnTo>
                <a:close/>
              </a:path>
              <a:path w="996950" h="951864">
                <a:moveTo>
                  <a:pt x="202944" y="47031"/>
                </a:moveTo>
                <a:lnTo>
                  <a:pt x="134373" y="47031"/>
                </a:lnTo>
                <a:lnTo>
                  <a:pt x="135215" y="47312"/>
                </a:lnTo>
                <a:lnTo>
                  <a:pt x="178296" y="63401"/>
                </a:lnTo>
                <a:lnTo>
                  <a:pt x="177778" y="63153"/>
                </a:lnTo>
                <a:lnTo>
                  <a:pt x="235832" y="63153"/>
                </a:lnTo>
                <a:lnTo>
                  <a:pt x="232213" y="61024"/>
                </a:lnTo>
                <a:lnTo>
                  <a:pt x="202944" y="47031"/>
                </a:lnTo>
                <a:close/>
              </a:path>
              <a:path w="996950" h="951864">
                <a:moveTo>
                  <a:pt x="134789" y="47186"/>
                </a:moveTo>
                <a:lnTo>
                  <a:pt x="135126" y="47312"/>
                </a:lnTo>
                <a:lnTo>
                  <a:pt x="134789" y="47186"/>
                </a:lnTo>
                <a:close/>
              </a:path>
              <a:path w="996950" h="951864">
                <a:moveTo>
                  <a:pt x="134373" y="47031"/>
                </a:moveTo>
                <a:lnTo>
                  <a:pt x="134789" y="47186"/>
                </a:lnTo>
                <a:lnTo>
                  <a:pt x="135215" y="47312"/>
                </a:lnTo>
                <a:lnTo>
                  <a:pt x="134373" y="47031"/>
                </a:lnTo>
                <a:close/>
              </a:path>
              <a:path w="996950" h="951864">
                <a:moveTo>
                  <a:pt x="189553" y="40629"/>
                </a:moveTo>
                <a:lnTo>
                  <a:pt x="112558" y="40629"/>
                </a:lnTo>
                <a:lnTo>
                  <a:pt x="113153" y="40789"/>
                </a:lnTo>
                <a:lnTo>
                  <a:pt x="134789" y="47186"/>
                </a:lnTo>
                <a:lnTo>
                  <a:pt x="134373" y="47031"/>
                </a:lnTo>
                <a:lnTo>
                  <a:pt x="202944" y="47031"/>
                </a:lnTo>
                <a:lnTo>
                  <a:pt x="189553" y="40629"/>
                </a:lnTo>
                <a:close/>
              </a:path>
              <a:path w="996950" h="951864">
                <a:moveTo>
                  <a:pt x="112858" y="40718"/>
                </a:moveTo>
                <a:lnTo>
                  <a:pt x="113101" y="40789"/>
                </a:lnTo>
                <a:lnTo>
                  <a:pt x="112858" y="40718"/>
                </a:lnTo>
                <a:close/>
              </a:path>
              <a:path w="996950" h="951864">
                <a:moveTo>
                  <a:pt x="175436" y="35228"/>
                </a:moveTo>
                <a:lnTo>
                  <a:pt x="90267" y="35228"/>
                </a:lnTo>
                <a:lnTo>
                  <a:pt x="90887" y="35363"/>
                </a:lnTo>
                <a:lnTo>
                  <a:pt x="112858" y="40718"/>
                </a:lnTo>
                <a:lnTo>
                  <a:pt x="112558" y="40629"/>
                </a:lnTo>
                <a:lnTo>
                  <a:pt x="189553" y="40629"/>
                </a:lnTo>
                <a:lnTo>
                  <a:pt x="188222" y="39993"/>
                </a:lnTo>
                <a:lnTo>
                  <a:pt x="175436" y="35228"/>
                </a:lnTo>
                <a:close/>
              </a:path>
              <a:path w="996950" h="951864">
                <a:moveTo>
                  <a:pt x="90582" y="35304"/>
                </a:moveTo>
                <a:lnTo>
                  <a:pt x="90821" y="35363"/>
                </a:lnTo>
                <a:lnTo>
                  <a:pt x="90582" y="35304"/>
                </a:lnTo>
                <a:close/>
              </a:path>
              <a:path w="996950" h="951864">
                <a:moveTo>
                  <a:pt x="163999" y="30966"/>
                </a:moveTo>
                <a:lnTo>
                  <a:pt x="67820" y="30966"/>
                </a:lnTo>
                <a:lnTo>
                  <a:pt x="68468" y="31071"/>
                </a:lnTo>
                <a:lnTo>
                  <a:pt x="90582" y="35304"/>
                </a:lnTo>
                <a:lnTo>
                  <a:pt x="90267" y="35228"/>
                </a:lnTo>
                <a:lnTo>
                  <a:pt x="175436" y="35228"/>
                </a:lnTo>
                <a:lnTo>
                  <a:pt x="163999" y="30966"/>
                </a:lnTo>
                <a:close/>
              </a:path>
              <a:path w="996950" h="951864">
                <a:moveTo>
                  <a:pt x="68128" y="31025"/>
                </a:moveTo>
                <a:lnTo>
                  <a:pt x="68373" y="31071"/>
                </a:lnTo>
                <a:lnTo>
                  <a:pt x="68128" y="31025"/>
                </a:lnTo>
                <a:close/>
              </a:path>
              <a:path w="996950" h="951864">
                <a:moveTo>
                  <a:pt x="45586" y="27924"/>
                </a:moveTo>
                <a:lnTo>
                  <a:pt x="68128" y="31025"/>
                </a:lnTo>
                <a:lnTo>
                  <a:pt x="67820" y="30966"/>
                </a:lnTo>
                <a:lnTo>
                  <a:pt x="163999" y="30966"/>
                </a:lnTo>
                <a:lnTo>
                  <a:pt x="155916" y="27953"/>
                </a:lnTo>
                <a:lnTo>
                  <a:pt x="45937" y="27953"/>
                </a:lnTo>
                <a:lnTo>
                  <a:pt x="45586" y="27924"/>
                </a:lnTo>
                <a:close/>
              </a:path>
              <a:path w="996950" h="951864">
                <a:moveTo>
                  <a:pt x="155718" y="27880"/>
                </a:moveTo>
                <a:lnTo>
                  <a:pt x="45264" y="27880"/>
                </a:lnTo>
                <a:lnTo>
                  <a:pt x="45937" y="27953"/>
                </a:lnTo>
                <a:lnTo>
                  <a:pt x="155916" y="27953"/>
                </a:lnTo>
                <a:lnTo>
                  <a:pt x="155718" y="27880"/>
                </a:lnTo>
                <a:close/>
              </a:path>
              <a:path w="996950" h="951864">
                <a:moveTo>
                  <a:pt x="150695" y="26008"/>
                </a:moveTo>
                <a:lnTo>
                  <a:pt x="22641" y="26008"/>
                </a:lnTo>
                <a:lnTo>
                  <a:pt x="23341" y="26047"/>
                </a:lnTo>
                <a:lnTo>
                  <a:pt x="23112" y="26047"/>
                </a:lnTo>
                <a:lnTo>
                  <a:pt x="45586" y="27924"/>
                </a:lnTo>
                <a:lnTo>
                  <a:pt x="45264" y="27880"/>
                </a:lnTo>
                <a:lnTo>
                  <a:pt x="155718" y="27880"/>
                </a:lnTo>
                <a:lnTo>
                  <a:pt x="150801" y="26047"/>
                </a:lnTo>
                <a:lnTo>
                  <a:pt x="22996" y="26037"/>
                </a:lnTo>
                <a:lnTo>
                  <a:pt x="150775" y="26037"/>
                </a:lnTo>
                <a:close/>
              </a:path>
              <a:path w="996950" h="951864">
                <a:moveTo>
                  <a:pt x="715" y="0"/>
                </a:moveTo>
                <a:lnTo>
                  <a:pt x="0" y="25389"/>
                </a:lnTo>
                <a:lnTo>
                  <a:pt x="22996" y="26037"/>
                </a:lnTo>
                <a:lnTo>
                  <a:pt x="22641" y="26008"/>
                </a:lnTo>
                <a:lnTo>
                  <a:pt x="150695" y="26008"/>
                </a:lnTo>
                <a:lnTo>
                  <a:pt x="95956" y="10472"/>
                </a:lnTo>
                <a:lnTo>
                  <a:pt x="48389" y="2670"/>
                </a:lnTo>
                <a:lnTo>
                  <a:pt x="24406" y="668"/>
                </a:lnTo>
                <a:lnTo>
                  <a:pt x="71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423" y="1314593"/>
            <a:ext cx="2393315" cy="283019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 marR="5080">
              <a:lnSpc>
                <a:spcPts val="5400"/>
              </a:lnSpc>
              <a:spcBef>
                <a:spcPts val="680"/>
              </a:spcBef>
            </a:pPr>
            <a:r>
              <a:rPr sz="4900" b="0" spc="-20" dirty="0">
                <a:solidFill>
                  <a:srgbClr val="FFFFFF"/>
                </a:solidFill>
                <a:latin typeface="Calibri Light"/>
                <a:cs typeface="Calibri Light"/>
              </a:rPr>
              <a:t>Core </a:t>
            </a:r>
            <a:r>
              <a:rPr sz="4900" b="0" spc="-10" dirty="0">
                <a:solidFill>
                  <a:srgbClr val="FFFFFF"/>
                </a:solidFill>
                <a:latin typeface="Calibri Light"/>
                <a:cs typeface="Calibri Light"/>
              </a:rPr>
              <a:t>Machine Learning Concepts</a:t>
            </a:r>
            <a:endParaRPr sz="49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2367915" cy="6858000"/>
            <a:chOff x="-1" y="1"/>
            <a:chExt cx="2367915" cy="6858000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607060" cy="3234055"/>
            </a:xfrm>
            <a:custGeom>
              <a:avLst/>
              <a:gdLst/>
              <a:ahLst/>
              <a:cxnLst/>
              <a:rect l="l" t="t" r="r" b="b"/>
              <a:pathLst>
                <a:path w="607060" h="3234055">
                  <a:moveTo>
                    <a:pt x="606971" y="0"/>
                  </a:moveTo>
                  <a:lnTo>
                    <a:pt x="0" y="0"/>
                  </a:lnTo>
                  <a:lnTo>
                    <a:pt x="0" y="3233983"/>
                  </a:lnTo>
                  <a:lnTo>
                    <a:pt x="606971" y="3233983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8720" y="73151"/>
              <a:ext cx="1179195" cy="233045"/>
            </a:xfrm>
            <a:custGeom>
              <a:avLst/>
              <a:gdLst/>
              <a:ahLst/>
              <a:cxnLst/>
              <a:rect l="l" t="t" r="r" b="b"/>
              <a:pathLst>
                <a:path w="1179195" h="233045">
                  <a:moveTo>
                    <a:pt x="54356" y="203352"/>
                  </a:moveTo>
                  <a:lnTo>
                    <a:pt x="52222" y="191833"/>
                  </a:lnTo>
                  <a:lnTo>
                    <a:pt x="46405" y="182410"/>
                  </a:lnTo>
                  <a:lnTo>
                    <a:pt x="37757" y="176072"/>
                  </a:lnTo>
                  <a:lnTo>
                    <a:pt x="27178" y="173748"/>
                  </a:lnTo>
                  <a:lnTo>
                    <a:pt x="16598" y="176072"/>
                  </a:lnTo>
                  <a:lnTo>
                    <a:pt x="7950" y="182410"/>
                  </a:lnTo>
                  <a:lnTo>
                    <a:pt x="2133" y="191833"/>
                  </a:lnTo>
                  <a:lnTo>
                    <a:pt x="0" y="203352"/>
                  </a:lnTo>
                  <a:lnTo>
                    <a:pt x="2133" y="214884"/>
                  </a:lnTo>
                  <a:lnTo>
                    <a:pt x="7950" y="224294"/>
                  </a:lnTo>
                  <a:lnTo>
                    <a:pt x="16598" y="230644"/>
                  </a:lnTo>
                  <a:lnTo>
                    <a:pt x="27178" y="232968"/>
                  </a:lnTo>
                  <a:lnTo>
                    <a:pt x="37757" y="230644"/>
                  </a:lnTo>
                  <a:lnTo>
                    <a:pt x="46405" y="224294"/>
                  </a:lnTo>
                  <a:lnTo>
                    <a:pt x="52222" y="214884"/>
                  </a:lnTo>
                  <a:lnTo>
                    <a:pt x="54356" y="203352"/>
                  </a:lnTo>
                  <a:close/>
                </a:path>
                <a:path w="1179195" h="233045">
                  <a:moveTo>
                    <a:pt x="54356" y="29616"/>
                  </a:moveTo>
                  <a:lnTo>
                    <a:pt x="52222" y="18097"/>
                  </a:lnTo>
                  <a:lnTo>
                    <a:pt x="46405" y="8674"/>
                  </a:lnTo>
                  <a:lnTo>
                    <a:pt x="37757" y="2336"/>
                  </a:lnTo>
                  <a:lnTo>
                    <a:pt x="27178" y="0"/>
                  </a:lnTo>
                  <a:lnTo>
                    <a:pt x="16598" y="2336"/>
                  </a:lnTo>
                  <a:lnTo>
                    <a:pt x="7950" y="8674"/>
                  </a:lnTo>
                  <a:lnTo>
                    <a:pt x="2133" y="18097"/>
                  </a:lnTo>
                  <a:lnTo>
                    <a:pt x="0" y="29616"/>
                  </a:lnTo>
                  <a:lnTo>
                    <a:pt x="2133" y="41148"/>
                  </a:lnTo>
                  <a:lnTo>
                    <a:pt x="7950" y="50558"/>
                  </a:lnTo>
                  <a:lnTo>
                    <a:pt x="16598" y="56908"/>
                  </a:lnTo>
                  <a:lnTo>
                    <a:pt x="27178" y="59232"/>
                  </a:lnTo>
                  <a:lnTo>
                    <a:pt x="37757" y="56908"/>
                  </a:lnTo>
                  <a:lnTo>
                    <a:pt x="46405" y="50558"/>
                  </a:lnTo>
                  <a:lnTo>
                    <a:pt x="52222" y="41148"/>
                  </a:lnTo>
                  <a:lnTo>
                    <a:pt x="54356" y="29616"/>
                  </a:lnTo>
                  <a:close/>
                </a:path>
                <a:path w="1179195" h="233045">
                  <a:moveTo>
                    <a:pt x="179311" y="203352"/>
                  </a:moveTo>
                  <a:lnTo>
                    <a:pt x="177177" y="191833"/>
                  </a:lnTo>
                  <a:lnTo>
                    <a:pt x="171348" y="182410"/>
                  </a:lnTo>
                  <a:lnTo>
                    <a:pt x="162712" y="176072"/>
                  </a:lnTo>
                  <a:lnTo>
                    <a:pt x="152133" y="173748"/>
                  </a:lnTo>
                  <a:lnTo>
                    <a:pt x="141554" y="176072"/>
                  </a:lnTo>
                  <a:lnTo>
                    <a:pt x="132905" y="182410"/>
                  </a:lnTo>
                  <a:lnTo>
                    <a:pt x="127088" y="191833"/>
                  </a:lnTo>
                  <a:lnTo>
                    <a:pt x="124955" y="203352"/>
                  </a:lnTo>
                  <a:lnTo>
                    <a:pt x="127088" y="214884"/>
                  </a:lnTo>
                  <a:lnTo>
                    <a:pt x="132905" y="224294"/>
                  </a:lnTo>
                  <a:lnTo>
                    <a:pt x="141554" y="230644"/>
                  </a:lnTo>
                  <a:lnTo>
                    <a:pt x="152133" y="232968"/>
                  </a:lnTo>
                  <a:lnTo>
                    <a:pt x="162712" y="230644"/>
                  </a:lnTo>
                  <a:lnTo>
                    <a:pt x="171348" y="224294"/>
                  </a:lnTo>
                  <a:lnTo>
                    <a:pt x="177177" y="214884"/>
                  </a:lnTo>
                  <a:lnTo>
                    <a:pt x="179311" y="203352"/>
                  </a:lnTo>
                  <a:close/>
                </a:path>
                <a:path w="1179195" h="233045">
                  <a:moveTo>
                    <a:pt x="179311" y="29616"/>
                  </a:moveTo>
                  <a:lnTo>
                    <a:pt x="177177" y="18097"/>
                  </a:lnTo>
                  <a:lnTo>
                    <a:pt x="171348" y="8674"/>
                  </a:lnTo>
                  <a:lnTo>
                    <a:pt x="162712" y="2336"/>
                  </a:lnTo>
                  <a:lnTo>
                    <a:pt x="152133" y="0"/>
                  </a:lnTo>
                  <a:lnTo>
                    <a:pt x="141554" y="2336"/>
                  </a:lnTo>
                  <a:lnTo>
                    <a:pt x="132905" y="8674"/>
                  </a:lnTo>
                  <a:lnTo>
                    <a:pt x="127088" y="18097"/>
                  </a:lnTo>
                  <a:lnTo>
                    <a:pt x="124955" y="29616"/>
                  </a:lnTo>
                  <a:lnTo>
                    <a:pt x="127088" y="41148"/>
                  </a:lnTo>
                  <a:lnTo>
                    <a:pt x="132905" y="50558"/>
                  </a:lnTo>
                  <a:lnTo>
                    <a:pt x="141554" y="56908"/>
                  </a:lnTo>
                  <a:lnTo>
                    <a:pt x="152133" y="59232"/>
                  </a:lnTo>
                  <a:lnTo>
                    <a:pt x="162712" y="56908"/>
                  </a:lnTo>
                  <a:lnTo>
                    <a:pt x="171348" y="50558"/>
                  </a:lnTo>
                  <a:lnTo>
                    <a:pt x="177177" y="41148"/>
                  </a:lnTo>
                  <a:lnTo>
                    <a:pt x="179311" y="29616"/>
                  </a:lnTo>
                  <a:close/>
                </a:path>
                <a:path w="1179195" h="233045">
                  <a:moveTo>
                    <a:pt x="304279" y="203352"/>
                  </a:moveTo>
                  <a:lnTo>
                    <a:pt x="302133" y="191833"/>
                  </a:lnTo>
                  <a:lnTo>
                    <a:pt x="296316" y="182410"/>
                  </a:lnTo>
                  <a:lnTo>
                    <a:pt x="287667" y="176072"/>
                  </a:lnTo>
                  <a:lnTo>
                    <a:pt x="277088" y="173748"/>
                  </a:lnTo>
                  <a:lnTo>
                    <a:pt x="266509" y="176072"/>
                  </a:lnTo>
                  <a:lnTo>
                    <a:pt x="257860" y="182410"/>
                  </a:lnTo>
                  <a:lnTo>
                    <a:pt x="252044" y="191833"/>
                  </a:lnTo>
                  <a:lnTo>
                    <a:pt x="249910" y="203352"/>
                  </a:lnTo>
                  <a:lnTo>
                    <a:pt x="252044" y="214884"/>
                  </a:lnTo>
                  <a:lnTo>
                    <a:pt x="257860" y="224294"/>
                  </a:lnTo>
                  <a:lnTo>
                    <a:pt x="266509" y="230644"/>
                  </a:lnTo>
                  <a:lnTo>
                    <a:pt x="277088" y="232968"/>
                  </a:lnTo>
                  <a:lnTo>
                    <a:pt x="287667" y="230644"/>
                  </a:lnTo>
                  <a:lnTo>
                    <a:pt x="296316" y="224294"/>
                  </a:lnTo>
                  <a:lnTo>
                    <a:pt x="302133" y="214884"/>
                  </a:lnTo>
                  <a:lnTo>
                    <a:pt x="304279" y="203352"/>
                  </a:lnTo>
                  <a:close/>
                </a:path>
                <a:path w="1179195" h="233045">
                  <a:moveTo>
                    <a:pt x="304279" y="29616"/>
                  </a:moveTo>
                  <a:lnTo>
                    <a:pt x="302133" y="18097"/>
                  </a:lnTo>
                  <a:lnTo>
                    <a:pt x="296316" y="8674"/>
                  </a:lnTo>
                  <a:lnTo>
                    <a:pt x="287667" y="2336"/>
                  </a:lnTo>
                  <a:lnTo>
                    <a:pt x="277088" y="0"/>
                  </a:lnTo>
                  <a:lnTo>
                    <a:pt x="266509" y="2336"/>
                  </a:lnTo>
                  <a:lnTo>
                    <a:pt x="257860" y="8674"/>
                  </a:lnTo>
                  <a:lnTo>
                    <a:pt x="252044" y="18097"/>
                  </a:lnTo>
                  <a:lnTo>
                    <a:pt x="249910" y="29616"/>
                  </a:lnTo>
                  <a:lnTo>
                    <a:pt x="252044" y="41148"/>
                  </a:lnTo>
                  <a:lnTo>
                    <a:pt x="257860" y="50558"/>
                  </a:lnTo>
                  <a:lnTo>
                    <a:pt x="266509" y="56908"/>
                  </a:lnTo>
                  <a:lnTo>
                    <a:pt x="277088" y="59232"/>
                  </a:lnTo>
                  <a:lnTo>
                    <a:pt x="287667" y="56908"/>
                  </a:lnTo>
                  <a:lnTo>
                    <a:pt x="296316" y="50558"/>
                  </a:lnTo>
                  <a:lnTo>
                    <a:pt x="302133" y="41148"/>
                  </a:lnTo>
                  <a:lnTo>
                    <a:pt x="304279" y="29616"/>
                  </a:lnTo>
                  <a:close/>
                </a:path>
                <a:path w="1179195" h="233045">
                  <a:moveTo>
                    <a:pt x="429234" y="203352"/>
                  </a:moveTo>
                  <a:lnTo>
                    <a:pt x="427088" y="191833"/>
                  </a:lnTo>
                  <a:lnTo>
                    <a:pt x="421271" y="182410"/>
                  </a:lnTo>
                  <a:lnTo>
                    <a:pt x="412623" y="176072"/>
                  </a:lnTo>
                  <a:lnTo>
                    <a:pt x="402043" y="173748"/>
                  </a:lnTo>
                  <a:lnTo>
                    <a:pt x="391464" y="176072"/>
                  </a:lnTo>
                  <a:lnTo>
                    <a:pt x="382816" y="182410"/>
                  </a:lnTo>
                  <a:lnTo>
                    <a:pt x="376999" y="191833"/>
                  </a:lnTo>
                  <a:lnTo>
                    <a:pt x="374865" y="203352"/>
                  </a:lnTo>
                  <a:lnTo>
                    <a:pt x="376999" y="214884"/>
                  </a:lnTo>
                  <a:lnTo>
                    <a:pt x="382816" y="224294"/>
                  </a:lnTo>
                  <a:lnTo>
                    <a:pt x="391464" y="230644"/>
                  </a:lnTo>
                  <a:lnTo>
                    <a:pt x="402043" y="232968"/>
                  </a:lnTo>
                  <a:lnTo>
                    <a:pt x="412623" y="230644"/>
                  </a:lnTo>
                  <a:lnTo>
                    <a:pt x="421271" y="224294"/>
                  </a:lnTo>
                  <a:lnTo>
                    <a:pt x="427088" y="214884"/>
                  </a:lnTo>
                  <a:lnTo>
                    <a:pt x="429234" y="203352"/>
                  </a:lnTo>
                  <a:close/>
                </a:path>
                <a:path w="1179195" h="233045">
                  <a:moveTo>
                    <a:pt x="429234" y="29616"/>
                  </a:moveTo>
                  <a:lnTo>
                    <a:pt x="427088" y="18097"/>
                  </a:lnTo>
                  <a:lnTo>
                    <a:pt x="421271" y="8674"/>
                  </a:lnTo>
                  <a:lnTo>
                    <a:pt x="412623" y="2336"/>
                  </a:lnTo>
                  <a:lnTo>
                    <a:pt x="402043" y="0"/>
                  </a:lnTo>
                  <a:lnTo>
                    <a:pt x="391464" y="2336"/>
                  </a:lnTo>
                  <a:lnTo>
                    <a:pt x="382816" y="8674"/>
                  </a:lnTo>
                  <a:lnTo>
                    <a:pt x="376999" y="18097"/>
                  </a:lnTo>
                  <a:lnTo>
                    <a:pt x="374865" y="29616"/>
                  </a:lnTo>
                  <a:lnTo>
                    <a:pt x="376999" y="41148"/>
                  </a:lnTo>
                  <a:lnTo>
                    <a:pt x="382816" y="50558"/>
                  </a:lnTo>
                  <a:lnTo>
                    <a:pt x="391464" y="56908"/>
                  </a:lnTo>
                  <a:lnTo>
                    <a:pt x="402043" y="59232"/>
                  </a:lnTo>
                  <a:lnTo>
                    <a:pt x="412623" y="56908"/>
                  </a:lnTo>
                  <a:lnTo>
                    <a:pt x="421271" y="50558"/>
                  </a:lnTo>
                  <a:lnTo>
                    <a:pt x="427088" y="41148"/>
                  </a:lnTo>
                  <a:lnTo>
                    <a:pt x="429234" y="29616"/>
                  </a:lnTo>
                  <a:close/>
                </a:path>
                <a:path w="1179195" h="233045">
                  <a:moveTo>
                    <a:pt x="554177" y="203352"/>
                  </a:moveTo>
                  <a:lnTo>
                    <a:pt x="552043" y="191833"/>
                  </a:lnTo>
                  <a:lnTo>
                    <a:pt x="546214" y="182410"/>
                  </a:lnTo>
                  <a:lnTo>
                    <a:pt x="537578" y="176072"/>
                  </a:lnTo>
                  <a:lnTo>
                    <a:pt x="526999" y="173748"/>
                  </a:lnTo>
                  <a:lnTo>
                    <a:pt x="516420" y="176072"/>
                  </a:lnTo>
                  <a:lnTo>
                    <a:pt x="507771" y="182410"/>
                  </a:lnTo>
                  <a:lnTo>
                    <a:pt x="501954" y="191833"/>
                  </a:lnTo>
                  <a:lnTo>
                    <a:pt x="499821" y="203352"/>
                  </a:lnTo>
                  <a:lnTo>
                    <a:pt x="501954" y="214884"/>
                  </a:lnTo>
                  <a:lnTo>
                    <a:pt x="507771" y="224294"/>
                  </a:lnTo>
                  <a:lnTo>
                    <a:pt x="516420" y="230644"/>
                  </a:lnTo>
                  <a:lnTo>
                    <a:pt x="526999" y="232968"/>
                  </a:lnTo>
                  <a:lnTo>
                    <a:pt x="537578" y="230644"/>
                  </a:lnTo>
                  <a:lnTo>
                    <a:pt x="546214" y="224294"/>
                  </a:lnTo>
                  <a:lnTo>
                    <a:pt x="552043" y="214884"/>
                  </a:lnTo>
                  <a:lnTo>
                    <a:pt x="554177" y="203352"/>
                  </a:lnTo>
                  <a:close/>
                </a:path>
                <a:path w="1179195" h="233045">
                  <a:moveTo>
                    <a:pt x="554177" y="29616"/>
                  </a:moveTo>
                  <a:lnTo>
                    <a:pt x="552043" y="18097"/>
                  </a:lnTo>
                  <a:lnTo>
                    <a:pt x="546214" y="8674"/>
                  </a:lnTo>
                  <a:lnTo>
                    <a:pt x="537578" y="2336"/>
                  </a:lnTo>
                  <a:lnTo>
                    <a:pt x="526999" y="0"/>
                  </a:lnTo>
                  <a:lnTo>
                    <a:pt x="516420" y="2336"/>
                  </a:lnTo>
                  <a:lnTo>
                    <a:pt x="507771" y="8674"/>
                  </a:lnTo>
                  <a:lnTo>
                    <a:pt x="501954" y="18097"/>
                  </a:lnTo>
                  <a:lnTo>
                    <a:pt x="499821" y="29616"/>
                  </a:lnTo>
                  <a:lnTo>
                    <a:pt x="501954" y="41148"/>
                  </a:lnTo>
                  <a:lnTo>
                    <a:pt x="507771" y="50558"/>
                  </a:lnTo>
                  <a:lnTo>
                    <a:pt x="516420" y="56908"/>
                  </a:lnTo>
                  <a:lnTo>
                    <a:pt x="526999" y="59232"/>
                  </a:lnTo>
                  <a:lnTo>
                    <a:pt x="537578" y="56908"/>
                  </a:lnTo>
                  <a:lnTo>
                    <a:pt x="546214" y="50558"/>
                  </a:lnTo>
                  <a:lnTo>
                    <a:pt x="552043" y="41148"/>
                  </a:lnTo>
                  <a:lnTo>
                    <a:pt x="554177" y="29616"/>
                  </a:lnTo>
                  <a:close/>
                </a:path>
                <a:path w="1179195" h="233045">
                  <a:moveTo>
                    <a:pt x="679145" y="203352"/>
                  </a:moveTo>
                  <a:lnTo>
                    <a:pt x="676998" y="191833"/>
                  </a:lnTo>
                  <a:lnTo>
                    <a:pt x="671182" y="182410"/>
                  </a:lnTo>
                  <a:lnTo>
                    <a:pt x="662533" y="176072"/>
                  </a:lnTo>
                  <a:lnTo>
                    <a:pt x="651954" y="173748"/>
                  </a:lnTo>
                  <a:lnTo>
                    <a:pt x="641375" y="176072"/>
                  </a:lnTo>
                  <a:lnTo>
                    <a:pt x="632726" y="182410"/>
                  </a:lnTo>
                  <a:lnTo>
                    <a:pt x="626910" y="191833"/>
                  </a:lnTo>
                  <a:lnTo>
                    <a:pt x="624776" y="203352"/>
                  </a:lnTo>
                  <a:lnTo>
                    <a:pt x="626910" y="214884"/>
                  </a:lnTo>
                  <a:lnTo>
                    <a:pt x="632726" y="224294"/>
                  </a:lnTo>
                  <a:lnTo>
                    <a:pt x="641375" y="230644"/>
                  </a:lnTo>
                  <a:lnTo>
                    <a:pt x="651954" y="232968"/>
                  </a:lnTo>
                  <a:lnTo>
                    <a:pt x="662533" y="230644"/>
                  </a:lnTo>
                  <a:lnTo>
                    <a:pt x="671182" y="224294"/>
                  </a:lnTo>
                  <a:lnTo>
                    <a:pt x="676998" y="214884"/>
                  </a:lnTo>
                  <a:lnTo>
                    <a:pt x="679145" y="203352"/>
                  </a:lnTo>
                  <a:close/>
                </a:path>
                <a:path w="1179195" h="233045">
                  <a:moveTo>
                    <a:pt x="679145" y="29616"/>
                  </a:moveTo>
                  <a:lnTo>
                    <a:pt x="676998" y="18097"/>
                  </a:lnTo>
                  <a:lnTo>
                    <a:pt x="671182" y="8674"/>
                  </a:lnTo>
                  <a:lnTo>
                    <a:pt x="662533" y="2336"/>
                  </a:lnTo>
                  <a:lnTo>
                    <a:pt x="651954" y="0"/>
                  </a:lnTo>
                  <a:lnTo>
                    <a:pt x="641375" y="2336"/>
                  </a:lnTo>
                  <a:lnTo>
                    <a:pt x="632726" y="8674"/>
                  </a:lnTo>
                  <a:lnTo>
                    <a:pt x="626910" y="18097"/>
                  </a:lnTo>
                  <a:lnTo>
                    <a:pt x="624776" y="29616"/>
                  </a:lnTo>
                  <a:lnTo>
                    <a:pt x="626910" y="41148"/>
                  </a:lnTo>
                  <a:lnTo>
                    <a:pt x="632726" y="50558"/>
                  </a:lnTo>
                  <a:lnTo>
                    <a:pt x="641375" y="56908"/>
                  </a:lnTo>
                  <a:lnTo>
                    <a:pt x="651954" y="59232"/>
                  </a:lnTo>
                  <a:lnTo>
                    <a:pt x="662533" y="56908"/>
                  </a:lnTo>
                  <a:lnTo>
                    <a:pt x="671182" y="50558"/>
                  </a:lnTo>
                  <a:lnTo>
                    <a:pt x="676998" y="41148"/>
                  </a:lnTo>
                  <a:lnTo>
                    <a:pt x="679145" y="29616"/>
                  </a:lnTo>
                  <a:close/>
                </a:path>
                <a:path w="1179195" h="233045">
                  <a:moveTo>
                    <a:pt x="804100" y="203352"/>
                  </a:moveTo>
                  <a:lnTo>
                    <a:pt x="801954" y="191833"/>
                  </a:lnTo>
                  <a:lnTo>
                    <a:pt x="796137" y="182410"/>
                  </a:lnTo>
                  <a:lnTo>
                    <a:pt x="787488" y="176072"/>
                  </a:lnTo>
                  <a:lnTo>
                    <a:pt x="776909" y="173748"/>
                  </a:lnTo>
                  <a:lnTo>
                    <a:pt x="766330" y="176072"/>
                  </a:lnTo>
                  <a:lnTo>
                    <a:pt x="757682" y="182410"/>
                  </a:lnTo>
                  <a:lnTo>
                    <a:pt x="751865" y="191833"/>
                  </a:lnTo>
                  <a:lnTo>
                    <a:pt x="749731" y="203352"/>
                  </a:lnTo>
                  <a:lnTo>
                    <a:pt x="751865" y="214884"/>
                  </a:lnTo>
                  <a:lnTo>
                    <a:pt x="757682" y="224294"/>
                  </a:lnTo>
                  <a:lnTo>
                    <a:pt x="766330" y="230644"/>
                  </a:lnTo>
                  <a:lnTo>
                    <a:pt x="776909" y="232968"/>
                  </a:lnTo>
                  <a:lnTo>
                    <a:pt x="787488" y="230644"/>
                  </a:lnTo>
                  <a:lnTo>
                    <a:pt x="796137" y="224294"/>
                  </a:lnTo>
                  <a:lnTo>
                    <a:pt x="801954" y="214884"/>
                  </a:lnTo>
                  <a:lnTo>
                    <a:pt x="804100" y="203352"/>
                  </a:lnTo>
                  <a:close/>
                </a:path>
                <a:path w="1179195" h="233045">
                  <a:moveTo>
                    <a:pt x="804100" y="29616"/>
                  </a:moveTo>
                  <a:lnTo>
                    <a:pt x="801954" y="18097"/>
                  </a:lnTo>
                  <a:lnTo>
                    <a:pt x="796137" y="8674"/>
                  </a:lnTo>
                  <a:lnTo>
                    <a:pt x="787488" y="2336"/>
                  </a:lnTo>
                  <a:lnTo>
                    <a:pt x="776909" y="0"/>
                  </a:lnTo>
                  <a:lnTo>
                    <a:pt x="766330" y="2336"/>
                  </a:lnTo>
                  <a:lnTo>
                    <a:pt x="757682" y="8674"/>
                  </a:lnTo>
                  <a:lnTo>
                    <a:pt x="751865" y="18097"/>
                  </a:lnTo>
                  <a:lnTo>
                    <a:pt x="749731" y="29616"/>
                  </a:lnTo>
                  <a:lnTo>
                    <a:pt x="751865" y="41148"/>
                  </a:lnTo>
                  <a:lnTo>
                    <a:pt x="757682" y="50558"/>
                  </a:lnTo>
                  <a:lnTo>
                    <a:pt x="766330" y="56908"/>
                  </a:lnTo>
                  <a:lnTo>
                    <a:pt x="776909" y="59232"/>
                  </a:lnTo>
                  <a:lnTo>
                    <a:pt x="787488" y="56908"/>
                  </a:lnTo>
                  <a:lnTo>
                    <a:pt x="796137" y="50558"/>
                  </a:lnTo>
                  <a:lnTo>
                    <a:pt x="801954" y="41148"/>
                  </a:lnTo>
                  <a:lnTo>
                    <a:pt x="804100" y="29616"/>
                  </a:lnTo>
                  <a:close/>
                </a:path>
                <a:path w="1179195" h="233045">
                  <a:moveTo>
                    <a:pt x="929055" y="203352"/>
                  </a:moveTo>
                  <a:lnTo>
                    <a:pt x="926909" y="191833"/>
                  </a:lnTo>
                  <a:lnTo>
                    <a:pt x="921092" y="182410"/>
                  </a:lnTo>
                  <a:lnTo>
                    <a:pt x="912444" y="176072"/>
                  </a:lnTo>
                  <a:lnTo>
                    <a:pt x="901865" y="173748"/>
                  </a:lnTo>
                  <a:lnTo>
                    <a:pt x="891286" y="176072"/>
                  </a:lnTo>
                  <a:lnTo>
                    <a:pt x="882650" y="182410"/>
                  </a:lnTo>
                  <a:lnTo>
                    <a:pt x="876820" y="191833"/>
                  </a:lnTo>
                  <a:lnTo>
                    <a:pt x="874687" y="203352"/>
                  </a:lnTo>
                  <a:lnTo>
                    <a:pt x="876820" y="214884"/>
                  </a:lnTo>
                  <a:lnTo>
                    <a:pt x="882650" y="224294"/>
                  </a:lnTo>
                  <a:lnTo>
                    <a:pt x="891286" y="230644"/>
                  </a:lnTo>
                  <a:lnTo>
                    <a:pt x="901865" y="232968"/>
                  </a:lnTo>
                  <a:lnTo>
                    <a:pt x="912444" y="230644"/>
                  </a:lnTo>
                  <a:lnTo>
                    <a:pt x="921092" y="224294"/>
                  </a:lnTo>
                  <a:lnTo>
                    <a:pt x="926909" y="214884"/>
                  </a:lnTo>
                  <a:lnTo>
                    <a:pt x="929055" y="203352"/>
                  </a:lnTo>
                  <a:close/>
                </a:path>
                <a:path w="1179195" h="233045">
                  <a:moveTo>
                    <a:pt x="929055" y="29616"/>
                  </a:moveTo>
                  <a:lnTo>
                    <a:pt x="926909" y="18097"/>
                  </a:lnTo>
                  <a:lnTo>
                    <a:pt x="921092" y="8674"/>
                  </a:lnTo>
                  <a:lnTo>
                    <a:pt x="912444" y="2336"/>
                  </a:lnTo>
                  <a:lnTo>
                    <a:pt x="901865" y="0"/>
                  </a:lnTo>
                  <a:lnTo>
                    <a:pt x="891286" y="2336"/>
                  </a:lnTo>
                  <a:lnTo>
                    <a:pt x="882650" y="8674"/>
                  </a:lnTo>
                  <a:lnTo>
                    <a:pt x="876820" y="18097"/>
                  </a:lnTo>
                  <a:lnTo>
                    <a:pt x="874687" y="29616"/>
                  </a:lnTo>
                  <a:lnTo>
                    <a:pt x="876820" y="41148"/>
                  </a:lnTo>
                  <a:lnTo>
                    <a:pt x="882650" y="50558"/>
                  </a:lnTo>
                  <a:lnTo>
                    <a:pt x="891286" y="56908"/>
                  </a:lnTo>
                  <a:lnTo>
                    <a:pt x="901865" y="59232"/>
                  </a:lnTo>
                  <a:lnTo>
                    <a:pt x="912444" y="56908"/>
                  </a:lnTo>
                  <a:lnTo>
                    <a:pt x="921092" y="50558"/>
                  </a:lnTo>
                  <a:lnTo>
                    <a:pt x="926909" y="41148"/>
                  </a:lnTo>
                  <a:lnTo>
                    <a:pt x="929055" y="29616"/>
                  </a:lnTo>
                  <a:close/>
                </a:path>
                <a:path w="1179195" h="233045">
                  <a:moveTo>
                    <a:pt x="1054011" y="203352"/>
                  </a:moveTo>
                  <a:lnTo>
                    <a:pt x="1051864" y="191833"/>
                  </a:lnTo>
                  <a:lnTo>
                    <a:pt x="1046048" y="182410"/>
                  </a:lnTo>
                  <a:lnTo>
                    <a:pt x="1037399" y="176072"/>
                  </a:lnTo>
                  <a:lnTo>
                    <a:pt x="1026820" y="173748"/>
                  </a:lnTo>
                  <a:lnTo>
                    <a:pt x="1016241" y="176072"/>
                  </a:lnTo>
                  <a:lnTo>
                    <a:pt x="1007592" y="182410"/>
                  </a:lnTo>
                  <a:lnTo>
                    <a:pt x="1001776" y="191833"/>
                  </a:lnTo>
                  <a:lnTo>
                    <a:pt x="999642" y="203352"/>
                  </a:lnTo>
                  <a:lnTo>
                    <a:pt x="1001776" y="214884"/>
                  </a:lnTo>
                  <a:lnTo>
                    <a:pt x="1007592" y="224294"/>
                  </a:lnTo>
                  <a:lnTo>
                    <a:pt x="1016241" y="230644"/>
                  </a:lnTo>
                  <a:lnTo>
                    <a:pt x="1026820" y="232968"/>
                  </a:lnTo>
                  <a:lnTo>
                    <a:pt x="1037399" y="230644"/>
                  </a:lnTo>
                  <a:lnTo>
                    <a:pt x="1046048" y="224294"/>
                  </a:lnTo>
                  <a:lnTo>
                    <a:pt x="1051864" y="214884"/>
                  </a:lnTo>
                  <a:lnTo>
                    <a:pt x="1054011" y="203352"/>
                  </a:lnTo>
                  <a:close/>
                </a:path>
                <a:path w="1179195" h="233045">
                  <a:moveTo>
                    <a:pt x="1054011" y="29616"/>
                  </a:moveTo>
                  <a:lnTo>
                    <a:pt x="1051864" y="18097"/>
                  </a:lnTo>
                  <a:lnTo>
                    <a:pt x="1046048" y="8674"/>
                  </a:lnTo>
                  <a:lnTo>
                    <a:pt x="1037399" y="2336"/>
                  </a:lnTo>
                  <a:lnTo>
                    <a:pt x="1026820" y="0"/>
                  </a:lnTo>
                  <a:lnTo>
                    <a:pt x="1016241" y="2336"/>
                  </a:lnTo>
                  <a:lnTo>
                    <a:pt x="1007592" y="8674"/>
                  </a:lnTo>
                  <a:lnTo>
                    <a:pt x="1001776" y="18097"/>
                  </a:lnTo>
                  <a:lnTo>
                    <a:pt x="999642" y="29616"/>
                  </a:lnTo>
                  <a:lnTo>
                    <a:pt x="1001776" y="41148"/>
                  </a:lnTo>
                  <a:lnTo>
                    <a:pt x="1007592" y="50558"/>
                  </a:lnTo>
                  <a:lnTo>
                    <a:pt x="1016241" y="56908"/>
                  </a:lnTo>
                  <a:lnTo>
                    <a:pt x="1026820" y="59232"/>
                  </a:lnTo>
                  <a:lnTo>
                    <a:pt x="1037399" y="56908"/>
                  </a:lnTo>
                  <a:lnTo>
                    <a:pt x="1046048" y="50558"/>
                  </a:lnTo>
                  <a:lnTo>
                    <a:pt x="1051864" y="41148"/>
                  </a:lnTo>
                  <a:lnTo>
                    <a:pt x="1054011" y="29616"/>
                  </a:lnTo>
                  <a:close/>
                </a:path>
                <a:path w="1179195" h="233045">
                  <a:moveTo>
                    <a:pt x="1178966" y="203352"/>
                  </a:moveTo>
                  <a:lnTo>
                    <a:pt x="1176820" y="191833"/>
                  </a:lnTo>
                  <a:lnTo>
                    <a:pt x="1171003" y="182410"/>
                  </a:lnTo>
                  <a:lnTo>
                    <a:pt x="1162354" y="176072"/>
                  </a:lnTo>
                  <a:lnTo>
                    <a:pt x="1151775" y="173748"/>
                  </a:lnTo>
                  <a:lnTo>
                    <a:pt x="1141196" y="176072"/>
                  </a:lnTo>
                  <a:lnTo>
                    <a:pt x="1132547" y="182410"/>
                  </a:lnTo>
                  <a:lnTo>
                    <a:pt x="1126731" y="191833"/>
                  </a:lnTo>
                  <a:lnTo>
                    <a:pt x="1124597" y="203352"/>
                  </a:lnTo>
                  <a:lnTo>
                    <a:pt x="1126731" y="214884"/>
                  </a:lnTo>
                  <a:lnTo>
                    <a:pt x="1132547" y="224294"/>
                  </a:lnTo>
                  <a:lnTo>
                    <a:pt x="1141196" y="230644"/>
                  </a:lnTo>
                  <a:lnTo>
                    <a:pt x="1151775" y="232968"/>
                  </a:lnTo>
                  <a:lnTo>
                    <a:pt x="1162354" y="230644"/>
                  </a:lnTo>
                  <a:lnTo>
                    <a:pt x="1171003" y="224294"/>
                  </a:lnTo>
                  <a:lnTo>
                    <a:pt x="1176820" y="214884"/>
                  </a:lnTo>
                  <a:lnTo>
                    <a:pt x="1178966" y="203352"/>
                  </a:lnTo>
                  <a:close/>
                </a:path>
                <a:path w="1179195" h="233045">
                  <a:moveTo>
                    <a:pt x="1178966" y="29616"/>
                  </a:moveTo>
                  <a:lnTo>
                    <a:pt x="1176820" y="18097"/>
                  </a:lnTo>
                  <a:lnTo>
                    <a:pt x="1171003" y="8674"/>
                  </a:lnTo>
                  <a:lnTo>
                    <a:pt x="1162354" y="2336"/>
                  </a:lnTo>
                  <a:lnTo>
                    <a:pt x="1151775" y="0"/>
                  </a:lnTo>
                  <a:lnTo>
                    <a:pt x="1141196" y="2336"/>
                  </a:lnTo>
                  <a:lnTo>
                    <a:pt x="1132547" y="8674"/>
                  </a:lnTo>
                  <a:lnTo>
                    <a:pt x="1126731" y="18097"/>
                  </a:lnTo>
                  <a:lnTo>
                    <a:pt x="1124597" y="29616"/>
                  </a:lnTo>
                  <a:lnTo>
                    <a:pt x="1126731" y="41148"/>
                  </a:lnTo>
                  <a:lnTo>
                    <a:pt x="1132547" y="50558"/>
                  </a:lnTo>
                  <a:lnTo>
                    <a:pt x="1141196" y="56908"/>
                  </a:lnTo>
                  <a:lnTo>
                    <a:pt x="1151775" y="59232"/>
                  </a:lnTo>
                  <a:lnTo>
                    <a:pt x="1162354" y="56908"/>
                  </a:lnTo>
                  <a:lnTo>
                    <a:pt x="1171003" y="50558"/>
                  </a:lnTo>
                  <a:lnTo>
                    <a:pt x="1176820" y="41148"/>
                  </a:lnTo>
                  <a:lnTo>
                    <a:pt x="1178966" y="29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" y="3233983"/>
              <a:ext cx="607060" cy="3624579"/>
            </a:xfrm>
            <a:custGeom>
              <a:avLst/>
              <a:gdLst/>
              <a:ahLst/>
              <a:cxnLst/>
              <a:rect l="l" t="t" r="r" b="b"/>
              <a:pathLst>
                <a:path w="607060" h="3624579">
                  <a:moveTo>
                    <a:pt x="606971" y="0"/>
                  </a:moveTo>
                  <a:lnTo>
                    <a:pt x="0" y="0"/>
                  </a:lnTo>
                  <a:lnTo>
                    <a:pt x="0" y="3624014"/>
                  </a:lnTo>
                  <a:lnTo>
                    <a:pt x="606971" y="3624014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5208523"/>
            <a:ext cx="7771130" cy="93980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819"/>
              </a:spcBef>
              <a:buFont typeface="Arial"/>
              <a:buChar char="•"/>
              <a:tabLst>
                <a:tab pos="240029" algn="l"/>
              </a:tabLst>
            </a:pPr>
            <a:r>
              <a:rPr sz="2400" spc="-10" dirty="0">
                <a:latin typeface="Calibri"/>
                <a:cs typeface="Calibri"/>
              </a:rPr>
              <a:t>Feature: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values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influence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prediction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Labelling: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Process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tagging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known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values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324802"/>
            <a:ext cx="6279515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100" b="0" dirty="0">
                <a:latin typeface="Calibri Light"/>
                <a:cs typeface="Calibri Light"/>
              </a:rPr>
              <a:t>Core</a:t>
            </a:r>
            <a:r>
              <a:rPr sz="3100" b="0" spc="125" dirty="0">
                <a:latin typeface="Calibri Light"/>
                <a:cs typeface="Calibri Light"/>
              </a:rPr>
              <a:t> </a:t>
            </a:r>
            <a:r>
              <a:rPr sz="3100" b="0" spc="55" dirty="0">
                <a:latin typeface="Calibri Light"/>
                <a:cs typeface="Calibri Light"/>
              </a:rPr>
              <a:t>ML</a:t>
            </a:r>
            <a:r>
              <a:rPr sz="3100" b="0" spc="125" dirty="0">
                <a:latin typeface="Calibri Light"/>
                <a:cs typeface="Calibri Light"/>
              </a:rPr>
              <a:t> </a:t>
            </a:r>
            <a:r>
              <a:rPr sz="3100" b="0" dirty="0">
                <a:latin typeface="Calibri Light"/>
                <a:cs typeface="Calibri Light"/>
              </a:rPr>
              <a:t>Concepts</a:t>
            </a:r>
            <a:r>
              <a:rPr sz="3100" b="0" spc="130" dirty="0">
                <a:latin typeface="Calibri Light"/>
                <a:cs typeface="Calibri Light"/>
              </a:rPr>
              <a:t> </a:t>
            </a:r>
            <a:r>
              <a:rPr sz="3100" b="0" dirty="0">
                <a:latin typeface="Calibri Light"/>
                <a:cs typeface="Calibri Light"/>
              </a:rPr>
              <a:t>–</a:t>
            </a:r>
            <a:r>
              <a:rPr sz="3100" b="0" spc="135" dirty="0">
                <a:latin typeface="Calibri Light"/>
                <a:cs typeface="Calibri Light"/>
              </a:rPr>
              <a:t> </a:t>
            </a:r>
            <a:r>
              <a:rPr sz="3100" b="0" dirty="0">
                <a:latin typeface="Calibri Light"/>
                <a:cs typeface="Calibri Light"/>
              </a:rPr>
              <a:t>Features</a:t>
            </a:r>
            <a:r>
              <a:rPr sz="3100" b="0" spc="125" dirty="0">
                <a:latin typeface="Calibri Light"/>
                <a:cs typeface="Calibri Light"/>
              </a:rPr>
              <a:t> </a:t>
            </a:r>
            <a:r>
              <a:rPr sz="3100" b="0" spc="60" dirty="0">
                <a:latin typeface="Calibri Light"/>
                <a:cs typeface="Calibri Light"/>
              </a:rPr>
              <a:t>&amp;</a:t>
            </a:r>
            <a:r>
              <a:rPr sz="3100" b="0" spc="135" dirty="0">
                <a:latin typeface="Calibri Light"/>
                <a:cs typeface="Calibri Light"/>
              </a:rPr>
              <a:t> </a:t>
            </a:r>
            <a:r>
              <a:rPr sz="3100" b="0" spc="-10" dirty="0">
                <a:latin typeface="Calibri Light"/>
                <a:cs typeface="Calibri Light"/>
              </a:rPr>
              <a:t>Labels</a:t>
            </a:r>
            <a:endParaRPr sz="31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4263" y="1950211"/>
            <a:ext cx="990600" cy="13512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0010" marR="5080" indent="-67945">
              <a:lnSpc>
                <a:spcPts val="2900"/>
              </a:lnSpc>
              <a:spcBef>
                <a:spcPts val="180"/>
              </a:spcBef>
            </a:pPr>
            <a:r>
              <a:rPr sz="2400" b="1" spc="-25" dirty="0">
                <a:solidFill>
                  <a:srgbClr val="C00000"/>
                </a:solidFill>
                <a:latin typeface="Calibri"/>
                <a:cs typeface="Calibri"/>
              </a:rPr>
              <a:t>Feature </a:t>
            </a:r>
            <a:r>
              <a:rPr sz="2400" b="1" spc="-10" dirty="0">
                <a:latin typeface="Calibri"/>
                <a:cs typeface="Calibri"/>
              </a:rPr>
              <a:t>(Input)</a:t>
            </a:r>
            <a:endParaRPr sz="2400">
              <a:latin typeface="Calibri"/>
              <a:cs typeface="Calibri"/>
            </a:endParaRPr>
          </a:p>
          <a:p>
            <a:pPr marR="196215" algn="ctr">
              <a:lnSpc>
                <a:spcPts val="4560"/>
              </a:lnSpc>
            </a:pPr>
            <a:r>
              <a:rPr sz="5400" spc="-1975" dirty="0">
                <a:latin typeface="Calibri"/>
                <a:cs typeface="Calibri"/>
              </a:rPr>
              <a:t>x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0597" y="3817270"/>
            <a:ext cx="697865" cy="443865"/>
          </a:xfrm>
          <a:custGeom>
            <a:avLst/>
            <a:gdLst/>
            <a:ahLst/>
            <a:cxnLst/>
            <a:rect l="l" t="t" r="r" b="b"/>
            <a:pathLst>
              <a:path w="697864" h="443864">
                <a:moveTo>
                  <a:pt x="328137" y="0"/>
                </a:moveTo>
                <a:lnTo>
                  <a:pt x="0" y="0"/>
                </a:lnTo>
                <a:lnTo>
                  <a:pt x="0" y="443706"/>
                </a:lnTo>
                <a:lnTo>
                  <a:pt x="243523" y="443706"/>
                </a:lnTo>
                <a:lnTo>
                  <a:pt x="268287" y="414815"/>
                </a:lnTo>
                <a:lnTo>
                  <a:pt x="24765" y="414815"/>
                </a:lnTo>
                <a:lnTo>
                  <a:pt x="24765" y="30957"/>
                </a:lnTo>
                <a:lnTo>
                  <a:pt x="328137" y="30957"/>
                </a:lnTo>
                <a:lnTo>
                  <a:pt x="328137" y="0"/>
                </a:lnTo>
                <a:close/>
              </a:path>
              <a:path w="697864" h="443864">
                <a:moveTo>
                  <a:pt x="507685" y="0"/>
                </a:moveTo>
                <a:lnTo>
                  <a:pt x="346711" y="0"/>
                </a:lnTo>
                <a:lnTo>
                  <a:pt x="346711" y="30957"/>
                </a:lnTo>
                <a:lnTo>
                  <a:pt x="482920" y="30957"/>
                </a:lnTo>
                <a:lnTo>
                  <a:pt x="482920" y="317817"/>
                </a:lnTo>
                <a:lnTo>
                  <a:pt x="400370" y="317817"/>
                </a:lnTo>
                <a:lnTo>
                  <a:pt x="400370" y="414813"/>
                </a:lnTo>
                <a:lnTo>
                  <a:pt x="288925" y="414815"/>
                </a:lnTo>
                <a:lnTo>
                  <a:pt x="264161" y="443706"/>
                </a:lnTo>
                <a:lnTo>
                  <a:pt x="425135" y="443706"/>
                </a:lnTo>
                <a:lnTo>
                  <a:pt x="507685" y="350837"/>
                </a:lnTo>
                <a:lnTo>
                  <a:pt x="507685" y="0"/>
                </a:lnTo>
                <a:close/>
              </a:path>
              <a:path w="697864" h="443864">
                <a:moveTo>
                  <a:pt x="697551" y="0"/>
                </a:moveTo>
                <a:lnTo>
                  <a:pt x="532450" y="0"/>
                </a:lnTo>
                <a:lnTo>
                  <a:pt x="532450" y="30957"/>
                </a:lnTo>
                <a:lnTo>
                  <a:pt x="668658" y="30957"/>
                </a:lnTo>
                <a:lnTo>
                  <a:pt x="668658" y="317817"/>
                </a:lnTo>
                <a:lnTo>
                  <a:pt x="590235" y="317817"/>
                </a:lnTo>
                <a:lnTo>
                  <a:pt x="590235" y="414813"/>
                </a:lnTo>
                <a:lnTo>
                  <a:pt x="472600" y="414815"/>
                </a:lnTo>
                <a:lnTo>
                  <a:pt x="449900" y="443706"/>
                </a:lnTo>
                <a:lnTo>
                  <a:pt x="615000" y="443706"/>
                </a:lnTo>
                <a:lnTo>
                  <a:pt x="697551" y="350837"/>
                </a:lnTo>
                <a:lnTo>
                  <a:pt x="697551" y="0"/>
                </a:lnTo>
                <a:close/>
              </a:path>
              <a:path w="697864" h="443864">
                <a:moveTo>
                  <a:pt x="328137" y="30957"/>
                </a:moveTo>
                <a:lnTo>
                  <a:pt x="297181" y="30957"/>
                </a:lnTo>
                <a:lnTo>
                  <a:pt x="297181" y="317818"/>
                </a:lnTo>
                <a:lnTo>
                  <a:pt x="220822" y="317818"/>
                </a:lnTo>
                <a:lnTo>
                  <a:pt x="220822" y="414815"/>
                </a:lnTo>
                <a:lnTo>
                  <a:pt x="268288" y="414813"/>
                </a:lnTo>
                <a:lnTo>
                  <a:pt x="328137" y="350837"/>
                </a:lnTo>
                <a:lnTo>
                  <a:pt x="328137" y="3095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08277" y="4281932"/>
            <a:ext cx="1374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Historical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93706" y="1941067"/>
            <a:ext cx="1125855" cy="13544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13995">
              <a:lnSpc>
                <a:spcPts val="2900"/>
              </a:lnSpc>
              <a:spcBef>
                <a:spcPts val="180"/>
              </a:spcBef>
            </a:pP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Label </a:t>
            </a:r>
            <a:r>
              <a:rPr sz="2400" b="1" spc="-10" dirty="0">
                <a:latin typeface="Calibri"/>
                <a:cs typeface="Calibri"/>
              </a:rPr>
              <a:t>(Output)</a:t>
            </a:r>
            <a:endParaRPr sz="2400">
              <a:latin typeface="Calibri"/>
              <a:cs typeface="Calibri"/>
            </a:endParaRPr>
          </a:p>
          <a:p>
            <a:pPr marR="232410" algn="ctr">
              <a:lnSpc>
                <a:spcPts val="4585"/>
              </a:lnSpc>
            </a:pPr>
            <a:r>
              <a:rPr sz="5400" spc="-1964" dirty="0">
                <a:latin typeface="Calibri"/>
                <a:cs typeface="Calibri"/>
              </a:rPr>
              <a:t>y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89721" y="3809910"/>
            <a:ext cx="534035" cy="443865"/>
          </a:xfrm>
          <a:custGeom>
            <a:avLst/>
            <a:gdLst/>
            <a:ahLst/>
            <a:cxnLst/>
            <a:rect l="l" t="t" r="r" b="b"/>
            <a:pathLst>
              <a:path w="534034" h="443864">
                <a:moveTo>
                  <a:pt x="114503" y="335699"/>
                </a:moveTo>
                <a:lnTo>
                  <a:pt x="0" y="292760"/>
                </a:lnTo>
                <a:lnTo>
                  <a:pt x="0" y="443699"/>
                </a:lnTo>
                <a:lnTo>
                  <a:pt x="114503" y="443699"/>
                </a:lnTo>
                <a:lnTo>
                  <a:pt x="114503" y="335699"/>
                </a:lnTo>
                <a:close/>
              </a:path>
              <a:path w="534034" h="443864">
                <a:moveTo>
                  <a:pt x="256336" y="353923"/>
                </a:moveTo>
                <a:lnTo>
                  <a:pt x="227711" y="378650"/>
                </a:lnTo>
                <a:lnTo>
                  <a:pt x="139230" y="344817"/>
                </a:lnTo>
                <a:lnTo>
                  <a:pt x="139230" y="443699"/>
                </a:lnTo>
                <a:lnTo>
                  <a:pt x="256336" y="443699"/>
                </a:lnTo>
                <a:lnTo>
                  <a:pt x="256336" y="353923"/>
                </a:lnTo>
                <a:close/>
              </a:path>
              <a:path w="534034" h="443864">
                <a:moveTo>
                  <a:pt x="394271" y="209486"/>
                </a:moveTo>
                <a:lnTo>
                  <a:pt x="277164" y="329196"/>
                </a:lnTo>
                <a:lnTo>
                  <a:pt x="277164" y="443699"/>
                </a:lnTo>
                <a:lnTo>
                  <a:pt x="394271" y="443699"/>
                </a:lnTo>
                <a:lnTo>
                  <a:pt x="394271" y="209486"/>
                </a:lnTo>
                <a:close/>
              </a:path>
              <a:path w="534034" h="443864">
                <a:moveTo>
                  <a:pt x="520484" y="0"/>
                </a:moveTo>
                <a:lnTo>
                  <a:pt x="382549" y="40335"/>
                </a:lnTo>
                <a:lnTo>
                  <a:pt x="421957" y="78740"/>
                </a:lnTo>
                <a:lnTo>
                  <a:pt x="209778" y="295744"/>
                </a:lnTo>
                <a:lnTo>
                  <a:pt x="21602" y="225031"/>
                </a:lnTo>
                <a:lnTo>
                  <a:pt x="16535" y="224358"/>
                </a:lnTo>
                <a:lnTo>
                  <a:pt x="11188" y="226568"/>
                </a:lnTo>
                <a:lnTo>
                  <a:pt x="6413" y="231089"/>
                </a:lnTo>
                <a:lnTo>
                  <a:pt x="0" y="243484"/>
                </a:lnTo>
                <a:lnTo>
                  <a:pt x="3086" y="252704"/>
                </a:lnTo>
                <a:lnTo>
                  <a:pt x="12344" y="255778"/>
                </a:lnTo>
                <a:lnTo>
                  <a:pt x="219036" y="335711"/>
                </a:lnTo>
                <a:lnTo>
                  <a:pt x="443903" y="100126"/>
                </a:lnTo>
                <a:lnTo>
                  <a:pt x="484047" y="139230"/>
                </a:lnTo>
                <a:lnTo>
                  <a:pt x="520484" y="0"/>
                </a:lnTo>
                <a:close/>
              </a:path>
              <a:path w="534034" h="443864">
                <a:moveTo>
                  <a:pt x="533488" y="245922"/>
                </a:moveTo>
                <a:lnTo>
                  <a:pt x="446316" y="153543"/>
                </a:lnTo>
                <a:lnTo>
                  <a:pt x="416382" y="187375"/>
                </a:lnTo>
                <a:lnTo>
                  <a:pt x="416382" y="443699"/>
                </a:lnTo>
                <a:lnTo>
                  <a:pt x="533488" y="443699"/>
                </a:lnTo>
                <a:lnTo>
                  <a:pt x="533488" y="245922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29229" y="4288028"/>
            <a:ext cx="163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Future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82643" y="1988460"/>
            <a:ext cx="2771140" cy="2802128"/>
            <a:chOff x="4604279" y="1961502"/>
            <a:chExt cx="2771140" cy="2649220"/>
          </a:xfrm>
        </p:grpSpPr>
        <p:sp>
          <p:nvSpPr>
            <p:cNvPr id="11" name="object 11"/>
            <p:cNvSpPr/>
            <p:nvPr/>
          </p:nvSpPr>
          <p:spPr>
            <a:xfrm>
              <a:off x="4610629" y="1967852"/>
              <a:ext cx="2758440" cy="2636520"/>
            </a:xfrm>
            <a:custGeom>
              <a:avLst/>
              <a:gdLst/>
              <a:ahLst/>
              <a:cxnLst/>
              <a:rect l="l" t="t" r="r" b="b"/>
              <a:pathLst>
                <a:path w="2758440" h="2636520">
                  <a:moveTo>
                    <a:pt x="1379218" y="0"/>
                  </a:moveTo>
                  <a:lnTo>
                    <a:pt x="1329750" y="832"/>
                  </a:lnTo>
                  <a:lnTo>
                    <a:pt x="1280720" y="3309"/>
                  </a:lnTo>
                  <a:lnTo>
                    <a:pt x="1232157" y="7405"/>
                  </a:lnTo>
                  <a:lnTo>
                    <a:pt x="1184091" y="13090"/>
                  </a:lnTo>
                  <a:lnTo>
                    <a:pt x="1136550" y="20338"/>
                  </a:lnTo>
                  <a:lnTo>
                    <a:pt x="1089565" y="29120"/>
                  </a:lnTo>
                  <a:lnTo>
                    <a:pt x="1043163" y="39407"/>
                  </a:lnTo>
                  <a:lnTo>
                    <a:pt x="997374" y="51174"/>
                  </a:lnTo>
                  <a:lnTo>
                    <a:pt x="952228" y="64390"/>
                  </a:lnTo>
                  <a:lnTo>
                    <a:pt x="907753" y="79030"/>
                  </a:lnTo>
                  <a:lnTo>
                    <a:pt x="863979" y="95064"/>
                  </a:lnTo>
                  <a:lnTo>
                    <a:pt x="820935" y="112465"/>
                  </a:lnTo>
                  <a:lnTo>
                    <a:pt x="778650" y="131204"/>
                  </a:lnTo>
                  <a:lnTo>
                    <a:pt x="737153" y="151255"/>
                  </a:lnTo>
                  <a:lnTo>
                    <a:pt x="696473" y="172589"/>
                  </a:lnTo>
                  <a:lnTo>
                    <a:pt x="656640" y="195178"/>
                  </a:lnTo>
                  <a:lnTo>
                    <a:pt x="617683" y="218995"/>
                  </a:lnTo>
                  <a:lnTo>
                    <a:pt x="579630" y="244011"/>
                  </a:lnTo>
                  <a:lnTo>
                    <a:pt x="542512" y="270199"/>
                  </a:lnTo>
                  <a:lnTo>
                    <a:pt x="506357" y="297531"/>
                  </a:lnTo>
                  <a:lnTo>
                    <a:pt x="471194" y="325978"/>
                  </a:lnTo>
                  <a:lnTo>
                    <a:pt x="437053" y="355514"/>
                  </a:lnTo>
                  <a:lnTo>
                    <a:pt x="403963" y="386109"/>
                  </a:lnTo>
                  <a:lnTo>
                    <a:pt x="371953" y="417737"/>
                  </a:lnTo>
                  <a:lnTo>
                    <a:pt x="341052" y="450369"/>
                  </a:lnTo>
                  <a:lnTo>
                    <a:pt x="311289" y="483978"/>
                  </a:lnTo>
                  <a:lnTo>
                    <a:pt x="282693" y="518535"/>
                  </a:lnTo>
                  <a:lnTo>
                    <a:pt x="255295" y="554012"/>
                  </a:lnTo>
                  <a:lnTo>
                    <a:pt x="229122" y="590383"/>
                  </a:lnTo>
                  <a:lnTo>
                    <a:pt x="204204" y="627618"/>
                  </a:lnTo>
                  <a:lnTo>
                    <a:pt x="180570" y="665691"/>
                  </a:lnTo>
                  <a:lnTo>
                    <a:pt x="158249" y="704572"/>
                  </a:lnTo>
                  <a:lnTo>
                    <a:pt x="137271" y="744235"/>
                  </a:lnTo>
                  <a:lnTo>
                    <a:pt x="117665" y="784652"/>
                  </a:lnTo>
                  <a:lnTo>
                    <a:pt x="99459" y="825793"/>
                  </a:lnTo>
                  <a:lnTo>
                    <a:pt x="82684" y="867633"/>
                  </a:lnTo>
                  <a:lnTo>
                    <a:pt x="67368" y="910142"/>
                  </a:lnTo>
                  <a:lnTo>
                    <a:pt x="53540" y="953293"/>
                  </a:lnTo>
                  <a:lnTo>
                    <a:pt x="41230" y="997057"/>
                  </a:lnTo>
                  <a:lnTo>
                    <a:pt x="30466" y="1041408"/>
                  </a:lnTo>
                  <a:lnTo>
                    <a:pt x="21278" y="1086317"/>
                  </a:lnTo>
                  <a:lnTo>
                    <a:pt x="13696" y="1131757"/>
                  </a:lnTo>
                  <a:lnTo>
                    <a:pt x="7747" y="1177699"/>
                  </a:lnTo>
                  <a:lnTo>
                    <a:pt x="3462" y="1224115"/>
                  </a:lnTo>
                  <a:lnTo>
                    <a:pt x="870" y="1270978"/>
                  </a:lnTo>
                  <a:lnTo>
                    <a:pt x="0" y="1318260"/>
                  </a:lnTo>
                  <a:lnTo>
                    <a:pt x="870" y="1365541"/>
                  </a:lnTo>
                  <a:lnTo>
                    <a:pt x="3462" y="1412404"/>
                  </a:lnTo>
                  <a:lnTo>
                    <a:pt x="7747" y="1458821"/>
                  </a:lnTo>
                  <a:lnTo>
                    <a:pt x="13696" y="1504763"/>
                  </a:lnTo>
                  <a:lnTo>
                    <a:pt x="21278" y="1550202"/>
                  </a:lnTo>
                  <a:lnTo>
                    <a:pt x="30466" y="1595111"/>
                  </a:lnTo>
                  <a:lnTo>
                    <a:pt x="41230" y="1639462"/>
                  </a:lnTo>
                  <a:lnTo>
                    <a:pt x="53540" y="1683227"/>
                  </a:lnTo>
                  <a:lnTo>
                    <a:pt x="67368" y="1726378"/>
                  </a:lnTo>
                  <a:lnTo>
                    <a:pt x="82684" y="1768887"/>
                  </a:lnTo>
                  <a:lnTo>
                    <a:pt x="99459" y="1810726"/>
                  </a:lnTo>
                  <a:lnTo>
                    <a:pt x="117665" y="1851868"/>
                  </a:lnTo>
                  <a:lnTo>
                    <a:pt x="137271" y="1892284"/>
                  </a:lnTo>
                  <a:lnTo>
                    <a:pt x="158249" y="1931947"/>
                  </a:lnTo>
                  <a:lnTo>
                    <a:pt x="180570" y="1970829"/>
                  </a:lnTo>
                  <a:lnTo>
                    <a:pt x="204204" y="2008901"/>
                  </a:lnTo>
                  <a:lnTo>
                    <a:pt x="229122" y="2046137"/>
                  </a:lnTo>
                  <a:lnTo>
                    <a:pt x="255295" y="2082507"/>
                  </a:lnTo>
                  <a:lnTo>
                    <a:pt x="282693" y="2117985"/>
                  </a:lnTo>
                  <a:lnTo>
                    <a:pt x="311289" y="2152542"/>
                  </a:lnTo>
                  <a:lnTo>
                    <a:pt x="341052" y="2186150"/>
                  </a:lnTo>
                  <a:lnTo>
                    <a:pt x="371953" y="2218783"/>
                  </a:lnTo>
                  <a:lnTo>
                    <a:pt x="403963" y="2250410"/>
                  </a:lnTo>
                  <a:lnTo>
                    <a:pt x="437053" y="2281006"/>
                  </a:lnTo>
                  <a:lnTo>
                    <a:pt x="471194" y="2310541"/>
                  </a:lnTo>
                  <a:lnTo>
                    <a:pt x="506357" y="2338989"/>
                  </a:lnTo>
                  <a:lnTo>
                    <a:pt x="542512" y="2366320"/>
                  </a:lnTo>
                  <a:lnTo>
                    <a:pt x="579630" y="2392508"/>
                  </a:lnTo>
                  <a:lnTo>
                    <a:pt x="617683" y="2417524"/>
                  </a:lnTo>
                  <a:lnTo>
                    <a:pt x="656640" y="2441341"/>
                  </a:lnTo>
                  <a:lnTo>
                    <a:pt x="696473" y="2463930"/>
                  </a:lnTo>
                  <a:lnTo>
                    <a:pt x="737153" y="2485264"/>
                  </a:lnTo>
                  <a:lnTo>
                    <a:pt x="778650" y="2505315"/>
                  </a:lnTo>
                  <a:lnTo>
                    <a:pt x="820935" y="2524055"/>
                  </a:lnTo>
                  <a:lnTo>
                    <a:pt x="863979" y="2541455"/>
                  </a:lnTo>
                  <a:lnTo>
                    <a:pt x="907753" y="2557489"/>
                  </a:lnTo>
                  <a:lnTo>
                    <a:pt x="952228" y="2572129"/>
                  </a:lnTo>
                  <a:lnTo>
                    <a:pt x="997374" y="2585345"/>
                  </a:lnTo>
                  <a:lnTo>
                    <a:pt x="1043163" y="2597112"/>
                  </a:lnTo>
                  <a:lnTo>
                    <a:pt x="1089565" y="2607399"/>
                  </a:lnTo>
                  <a:lnTo>
                    <a:pt x="1136550" y="2616181"/>
                  </a:lnTo>
                  <a:lnTo>
                    <a:pt x="1184091" y="2623429"/>
                  </a:lnTo>
                  <a:lnTo>
                    <a:pt x="1232157" y="2629114"/>
                  </a:lnTo>
                  <a:lnTo>
                    <a:pt x="1280720" y="2633210"/>
                  </a:lnTo>
                  <a:lnTo>
                    <a:pt x="1329750" y="2635687"/>
                  </a:lnTo>
                  <a:lnTo>
                    <a:pt x="1379218" y="2636520"/>
                  </a:lnTo>
                  <a:lnTo>
                    <a:pt x="1428686" y="2635687"/>
                  </a:lnTo>
                  <a:lnTo>
                    <a:pt x="1477717" y="2633210"/>
                  </a:lnTo>
                  <a:lnTo>
                    <a:pt x="1526279" y="2629114"/>
                  </a:lnTo>
                  <a:lnTo>
                    <a:pt x="1574346" y="2623429"/>
                  </a:lnTo>
                  <a:lnTo>
                    <a:pt x="1621886" y="2616181"/>
                  </a:lnTo>
                  <a:lnTo>
                    <a:pt x="1668872" y="2607399"/>
                  </a:lnTo>
                  <a:lnTo>
                    <a:pt x="1715274" y="2597112"/>
                  </a:lnTo>
                  <a:lnTo>
                    <a:pt x="1761063" y="2585345"/>
                  </a:lnTo>
                  <a:lnTo>
                    <a:pt x="1806209" y="2572129"/>
                  </a:lnTo>
                  <a:lnTo>
                    <a:pt x="1850684" y="2557489"/>
                  </a:lnTo>
                  <a:lnTo>
                    <a:pt x="1894458" y="2541455"/>
                  </a:lnTo>
                  <a:lnTo>
                    <a:pt x="1937502" y="2524055"/>
                  </a:lnTo>
                  <a:lnTo>
                    <a:pt x="1979788" y="2505315"/>
                  </a:lnTo>
                  <a:lnTo>
                    <a:pt x="2021285" y="2485264"/>
                  </a:lnTo>
                  <a:lnTo>
                    <a:pt x="2061964" y="2463930"/>
                  </a:lnTo>
                  <a:lnTo>
                    <a:pt x="2101797" y="2441341"/>
                  </a:lnTo>
                  <a:lnTo>
                    <a:pt x="2140755" y="2417524"/>
                  </a:lnTo>
                  <a:lnTo>
                    <a:pt x="2178807" y="2392508"/>
                  </a:lnTo>
                  <a:lnTo>
                    <a:pt x="2215925" y="2366320"/>
                  </a:lnTo>
                  <a:lnTo>
                    <a:pt x="2252080" y="2338989"/>
                  </a:lnTo>
                  <a:lnTo>
                    <a:pt x="2287243" y="2310541"/>
                  </a:lnTo>
                  <a:lnTo>
                    <a:pt x="2321384" y="2281006"/>
                  </a:lnTo>
                  <a:lnTo>
                    <a:pt x="2354474" y="2250410"/>
                  </a:lnTo>
                  <a:lnTo>
                    <a:pt x="2386485" y="2218783"/>
                  </a:lnTo>
                  <a:lnTo>
                    <a:pt x="2417386" y="2186150"/>
                  </a:lnTo>
                  <a:lnTo>
                    <a:pt x="2447149" y="2152542"/>
                  </a:lnTo>
                  <a:lnTo>
                    <a:pt x="2475744" y="2117985"/>
                  </a:lnTo>
                  <a:lnTo>
                    <a:pt x="2503143" y="2082507"/>
                  </a:lnTo>
                  <a:lnTo>
                    <a:pt x="2529316" y="2046137"/>
                  </a:lnTo>
                  <a:lnTo>
                    <a:pt x="2554234" y="2008901"/>
                  </a:lnTo>
                  <a:lnTo>
                    <a:pt x="2577868" y="1970829"/>
                  </a:lnTo>
                  <a:lnTo>
                    <a:pt x="2600188" y="1931947"/>
                  </a:lnTo>
                  <a:lnTo>
                    <a:pt x="2621166" y="1892284"/>
                  </a:lnTo>
                  <a:lnTo>
                    <a:pt x="2640773" y="1851868"/>
                  </a:lnTo>
                  <a:lnTo>
                    <a:pt x="2658978" y="1810726"/>
                  </a:lnTo>
                  <a:lnTo>
                    <a:pt x="2675754" y="1768887"/>
                  </a:lnTo>
                  <a:lnTo>
                    <a:pt x="2691070" y="1726378"/>
                  </a:lnTo>
                  <a:lnTo>
                    <a:pt x="2704898" y="1683227"/>
                  </a:lnTo>
                  <a:lnTo>
                    <a:pt x="2717208" y="1639462"/>
                  </a:lnTo>
                  <a:lnTo>
                    <a:pt x="2727972" y="1595111"/>
                  </a:lnTo>
                  <a:lnTo>
                    <a:pt x="2737159" y="1550202"/>
                  </a:lnTo>
                  <a:lnTo>
                    <a:pt x="2744742" y="1504763"/>
                  </a:lnTo>
                  <a:lnTo>
                    <a:pt x="2750690" y="1458821"/>
                  </a:lnTo>
                  <a:lnTo>
                    <a:pt x="2754975" y="1412404"/>
                  </a:lnTo>
                  <a:lnTo>
                    <a:pt x="2757568" y="1365541"/>
                  </a:lnTo>
                  <a:lnTo>
                    <a:pt x="2758438" y="1318260"/>
                  </a:lnTo>
                  <a:lnTo>
                    <a:pt x="2757568" y="1270978"/>
                  </a:lnTo>
                  <a:lnTo>
                    <a:pt x="2754975" y="1224115"/>
                  </a:lnTo>
                  <a:lnTo>
                    <a:pt x="2750690" y="1177699"/>
                  </a:lnTo>
                  <a:lnTo>
                    <a:pt x="2744742" y="1131757"/>
                  </a:lnTo>
                  <a:lnTo>
                    <a:pt x="2737159" y="1086317"/>
                  </a:lnTo>
                  <a:lnTo>
                    <a:pt x="2727972" y="1041408"/>
                  </a:lnTo>
                  <a:lnTo>
                    <a:pt x="2717208" y="997057"/>
                  </a:lnTo>
                  <a:lnTo>
                    <a:pt x="2704898" y="953293"/>
                  </a:lnTo>
                  <a:lnTo>
                    <a:pt x="2691070" y="910142"/>
                  </a:lnTo>
                  <a:lnTo>
                    <a:pt x="2675754" y="867633"/>
                  </a:lnTo>
                  <a:lnTo>
                    <a:pt x="2658978" y="825793"/>
                  </a:lnTo>
                  <a:lnTo>
                    <a:pt x="2640773" y="784652"/>
                  </a:lnTo>
                  <a:lnTo>
                    <a:pt x="2621166" y="744235"/>
                  </a:lnTo>
                  <a:lnTo>
                    <a:pt x="2600188" y="704572"/>
                  </a:lnTo>
                  <a:lnTo>
                    <a:pt x="2577868" y="665691"/>
                  </a:lnTo>
                  <a:lnTo>
                    <a:pt x="2554234" y="627618"/>
                  </a:lnTo>
                  <a:lnTo>
                    <a:pt x="2529316" y="590383"/>
                  </a:lnTo>
                  <a:lnTo>
                    <a:pt x="2503143" y="554012"/>
                  </a:lnTo>
                  <a:lnTo>
                    <a:pt x="2475744" y="518535"/>
                  </a:lnTo>
                  <a:lnTo>
                    <a:pt x="2447149" y="483978"/>
                  </a:lnTo>
                  <a:lnTo>
                    <a:pt x="2417386" y="450369"/>
                  </a:lnTo>
                  <a:lnTo>
                    <a:pt x="2386485" y="417737"/>
                  </a:lnTo>
                  <a:lnTo>
                    <a:pt x="2354474" y="386109"/>
                  </a:lnTo>
                  <a:lnTo>
                    <a:pt x="2321384" y="355514"/>
                  </a:lnTo>
                  <a:lnTo>
                    <a:pt x="2287243" y="325978"/>
                  </a:lnTo>
                  <a:lnTo>
                    <a:pt x="2252080" y="297531"/>
                  </a:lnTo>
                  <a:lnTo>
                    <a:pt x="2215925" y="270199"/>
                  </a:lnTo>
                  <a:lnTo>
                    <a:pt x="2178807" y="244011"/>
                  </a:lnTo>
                  <a:lnTo>
                    <a:pt x="2140755" y="218995"/>
                  </a:lnTo>
                  <a:lnTo>
                    <a:pt x="2101797" y="195178"/>
                  </a:lnTo>
                  <a:lnTo>
                    <a:pt x="2061964" y="172589"/>
                  </a:lnTo>
                  <a:lnTo>
                    <a:pt x="2021285" y="151255"/>
                  </a:lnTo>
                  <a:lnTo>
                    <a:pt x="1979788" y="131204"/>
                  </a:lnTo>
                  <a:lnTo>
                    <a:pt x="1937502" y="112465"/>
                  </a:lnTo>
                  <a:lnTo>
                    <a:pt x="1894458" y="95064"/>
                  </a:lnTo>
                  <a:lnTo>
                    <a:pt x="1850684" y="79030"/>
                  </a:lnTo>
                  <a:lnTo>
                    <a:pt x="1806209" y="64390"/>
                  </a:lnTo>
                  <a:lnTo>
                    <a:pt x="1761063" y="51174"/>
                  </a:lnTo>
                  <a:lnTo>
                    <a:pt x="1715274" y="39407"/>
                  </a:lnTo>
                  <a:lnTo>
                    <a:pt x="1668872" y="29120"/>
                  </a:lnTo>
                  <a:lnTo>
                    <a:pt x="1621886" y="20338"/>
                  </a:lnTo>
                  <a:lnTo>
                    <a:pt x="1574346" y="13090"/>
                  </a:lnTo>
                  <a:lnTo>
                    <a:pt x="1526279" y="7405"/>
                  </a:lnTo>
                  <a:lnTo>
                    <a:pt x="1477717" y="3309"/>
                  </a:lnTo>
                  <a:lnTo>
                    <a:pt x="1428686" y="832"/>
                  </a:lnTo>
                  <a:lnTo>
                    <a:pt x="137921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10629" y="1967852"/>
              <a:ext cx="2758440" cy="2636520"/>
            </a:xfrm>
            <a:custGeom>
              <a:avLst/>
              <a:gdLst/>
              <a:ahLst/>
              <a:cxnLst/>
              <a:rect l="l" t="t" r="r" b="b"/>
              <a:pathLst>
                <a:path w="2758440" h="2636520">
                  <a:moveTo>
                    <a:pt x="0" y="1318260"/>
                  </a:moveTo>
                  <a:lnTo>
                    <a:pt x="870" y="1270978"/>
                  </a:lnTo>
                  <a:lnTo>
                    <a:pt x="3462" y="1224115"/>
                  </a:lnTo>
                  <a:lnTo>
                    <a:pt x="7747" y="1177698"/>
                  </a:lnTo>
                  <a:lnTo>
                    <a:pt x="13696" y="1131757"/>
                  </a:lnTo>
                  <a:lnTo>
                    <a:pt x="21278" y="1086317"/>
                  </a:lnTo>
                  <a:lnTo>
                    <a:pt x="30466" y="1041408"/>
                  </a:lnTo>
                  <a:lnTo>
                    <a:pt x="41230" y="997057"/>
                  </a:lnTo>
                  <a:lnTo>
                    <a:pt x="53540" y="953292"/>
                  </a:lnTo>
                  <a:lnTo>
                    <a:pt x="67368" y="910141"/>
                  </a:lnTo>
                  <a:lnTo>
                    <a:pt x="82684" y="867632"/>
                  </a:lnTo>
                  <a:lnTo>
                    <a:pt x="99460" y="825793"/>
                  </a:lnTo>
                  <a:lnTo>
                    <a:pt x="117665" y="784651"/>
                  </a:lnTo>
                  <a:lnTo>
                    <a:pt x="137271" y="744235"/>
                  </a:lnTo>
                  <a:lnTo>
                    <a:pt x="158249" y="704572"/>
                  </a:lnTo>
                  <a:lnTo>
                    <a:pt x="180570" y="665691"/>
                  </a:lnTo>
                  <a:lnTo>
                    <a:pt x="204204" y="627618"/>
                  </a:lnTo>
                  <a:lnTo>
                    <a:pt x="229122" y="590383"/>
                  </a:lnTo>
                  <a:lnTo>
                    <a:pt x="255295" y="554012"/>
                  </a:lnTo>
                  <a:lnTo>
                    <a:pt x="282694" y="518534"/>
                  </a:lnTo>
                  <a:lnTo>
                    <a:pt x="311289" y="483977"/>
                  </a:lnTo>
                  <a:lnTo>
                    <a:pt x="341052" y="450369"/>
                  </a:lnTo>
                  <a:lnTo>
                    <a:pt x="371953" y="417737"/>
                  </a:lnTo>
                  <a:lnTo>
                    <a:pt x="403964" y="386109"/>
                  </a:lnTo>
                  <a:lnTo>
                    <a:pt x="437054" y="355513"/>
                  </a:lnTo>
                  <a:lnTo>
                    <a:pt x="471195" y="325978"/>
                  </a:lnTo>
                  <a:lnTo>
                    <a:pt x="506358" y="297531"/>
                  </a:lnTo>
                  <a:lnTo>
                    <a:pt x="542513" y="270199"/>
                  </a:lnTo>
                  <a:lnTo>
                    <a:pt x="579631" y="244011"/>
                  </a:lnTo>
                  <a:lnTo>
                    <a:pt x="617684" y="218995"/>
                  </a:lnTo>
                  <a:lnTo>
                    <a:pt x="656641" y="195178"/>
                  </a:lnTo>
                  <a:lnTo>
                    <a:pt x="696474" y="172589"/>
                  </a:lnTo>
                  <a:lnTo>
                    <a:pt x="737154" y="151255"/>
                  </a:lnTo>
                  <a:lnTo>
                    <a:pt x="778651" y="131204"/>
                  </a:lnTo>
                  <a:lnTo>
                    <a:pt x="820936" y="112464"/>
                  </a:lnTo>
                  <a:lnTo>
                    <a:pt x="863980" y="95064"/>
                  </a:lnTo>
                  <a:lnTo>
                    <a:pt x="907754" y="79030"/>
                  </a:lnTo>
                  <a:lnTo>
                    <a:pt x="952229" y="64390"/>
                  </a:lnTo>
                  <a:lnTo>
                    <a:pt x="997375" y="51174"/>
                  </a:lnTo>
                  <a:lnTo>
                    <a:pt x="1043164" y="39407"/>
                  </a:lnTo>
                  <a:lnTo>
                    <a:pt x="1089566" y="29120"/>
                  </a:lnTo>
                  <a:lnTo>
                    <a:pt x="1136552" y="20338"/>
                  </a:lnTo>
                  <a:lnTo>
                    <a:pt x="1184092" y="13090"/>
                  </a:lnTo>
                  <a:lnTo>
                    <a:pt x="1232158" y="7405"/>
                  </a:lnTo>
                  <a:lnTo>
                    <a:pt x="1280721" y="3309"/>
                  </a:lnTo>
                  <a:lnTo>
                    <a:pt x="1329751" y="832"/>
                  </a:lnTo>
                  <a:lnTo>
                    <a:pt x="1379220" y="0"/>
                  </a:lnTo>
                  <a:lnTo>
                    <a:pt x="1428688" y="832"/>
                  </a:lnTo>
                  <a:lnTo>
                    <a:pt x="1477718" y="3309"/>
                  </a:lnTo>
                  <a:lnTo>
                    <a:pt x="1526281" y="7405"/>
                  </a:lnTo>
                  <a:lnTo>
                    <a:pt x="1574347" y="13090"/>
                  </a:lnTo>
                  <a:lnTo>
                    <a:pt x="1621887" y="20338"/>
                  </a:lnTo>
                  <a:lnTo>
                    <a:pt x="1668873" y="29120"/>
                  </a:lnTo>
                  <a:lnTo>
                    <a:pt x="1715275" y="39407"/>
                  </a:lnTo>
                  <a:lnTo>
                    <a:pt x="1761064" y="51174"/>
                  </a:lnTo>
                  <a:lnTo>
                    <a:pt x="1806210" y="64390"/>
                  </a:lnTo>
                  <a:lnTo>
                    <a:pt x="1850685" y="79030"/>
                  </a:lnTo>
                  <a:lnTo>
                    <a:pt x="1894459" y="95064"/>
                  </a:lnTo>
                  <a:lnTo>
                    <a:pt x="1937503" y="112464"/>
                  </a:lnTo>
                  <a:lnTo>
                    <a:pt x="1979788" y="131204"/>
                  </a:lnTo>
                  <a:lnTo>
                    <a:pt x="2021285" y="151255"/>
                  </a:lnTo>
                  <a:lnTo>
                    <a:pt x="2061965" y="172589"/>
                  </a:lnTo>
                  <a:lnTo>
                    <a:pt x="2101798" y="195178"/>
                  </a:lnTo>
                  <a:lnTo>
                    <a:pt x="2140755" y="218995"/>
                  </a:lnTo>
                  <a:lnTo>
                    <a:pt x="2178808" y="244011"/>
                  </a:lnTo>
                  <a:lnTo>
                    <a:pt x="2215926" y="270199"/>
                  </a:lnTo>
                  <a:lnTo>
                    <a:pt x="2252081" y="297531"/>
                  </a:lnTo>
                  <a:lnTo>
                    <a:pt x="2287244" y="325978"/>
                  </a:lnTo>
                  <a:lnTo>
                    <a:pt x="2321385" y="355513"/>
                  </a:lnTo>
                  <a:lnTo>
                    <a:pt x="2354475" y="386109"/>
                  </a:lnTo>
                  <a:lnTo>
                    <a:pt x="2386486" y="417737"/>
                  </a:lnTo>
                  <a:lnTo>
                    <a:pt x="2417387" y="450369"/>
                  </a:lnTo>
                  <a:lnTo>
                    <a:pt x="2447150" y="483977"/>
                  </a:lnTo>
                  <a:lnTo>
                    <a:pt x="2475745" y="518534"/>
                  </a:lnTo>
                  <a:lnTo>
                    <a:pt x="2503144" y="554012"/>
                  </a:lnTo>
                  <a:lnTo>
                    <a:pt x="2529317" y="590383"/>
                  </a:lnTo>
                  <a:lnTo>
                    <a:pt x="2554235" y="627618"/>
                  </a:lnTo>
                  <a:lnTo>
                    <a:pt x="2577869" y="665691"/>
                  </a:lnTo>
                  <a:lnTo>
                    <a:pt x="2600190" y="704572"/>
                  </a:lnTo>
                  <a:lnTo>
                    <a:pt x="2621168" y="744235"/>
                  </a:lnTo>
                  <a:lnTo>
                    <a:pt x="2640774" y="784651"/>
                  </a:lnTo>
                  <a:lnTo>
                    <a:pt x="2658979" y="825793"/>
                  </a:lnTo>
                  <a:lnTo>
                    <a:pt x="2675755" y="867632"/>
                  </a:lnTo>
                  <a:lnTo>
                    <a:pt x="2691071" y="910141"/>
                  </a:lnTo>
                  <a:lnTo>
                    <a:pt x="2704899" y="953292"/>
                  </a:lnTo>
                  <a:lnTo>
                    <a:pt x="2717209" y="997057"/>
                  </a:lnTo>
                  <a:lnTo>
                    <a:pt x="2727973" y="1041408"/>
                  </a:lnTo>
                  <a:lnTo>
                    <a:pt x="2737161" y="1086317"/>
                  </a:lnTo>
                  <a:lnTo>
                    <a:pt x="2744743" y="1131757"/>
                  </a:lnTo>
                  <a:lnTo>
                    <a:pt x="2750692" y="1177698"/>
                  </a:lnTo>
                  <a:lnTo>
                    <a:pt x="2754977" y="1224115"/>
                  </a:lnTo>
                  <a:lnTo>
                    <a:pt x="2757569" y="1270978"/>
                  </a:lnTo>
                  <a:lnTo>
                    <a:pt x="2758440" y="1318260"/>
                  </a:lnTo>
                  <a:lnTo>
                    <a:pt x="2757569" y="1365541"/>
                  </a:lnTo>
                  <a:lnTo>
                    <a:pt x="2754977" y="1412404"/>
                  </a:lnTo>
                  <a:lnTo>
                    <a:pt x="2750692" y="1458821"/>
                  </a:lnTo>
                  <a:lnTo>
                    <a:pt x="2744743" y="1504762"/>
                  </a:lnTo>
                  <a:lnTo>
                    <a:pt x="2737161" y="1550202"/>
                  </a:lnTo>
                  <a:lnTo>
                    <a:pt x="2727973" y="1595111"/>
                  </a:lnTo>
                  <a:lnTo>
                    <a:pt x="2717209" y="1639462"/>
                  </a:lnTo>
                  <a:lnTo>
                    <a:pt x="2704899" y="1683227"/>
                  </a:lnTo>
                  <a:lnTo>
                    <a:pt x="2691071" y="1726378"/>
                  </a:lnTo>
                  <a:lnTo>
                    <a:pt x="2675755" y="1768887"/>
                  </a:lnTo>
                  <a:lnTo>
                    <a:pt x="2658979" y="1810726"/>
                  </a:lnTo>
                  <a:lnTo>
                    <a:pt x="2640774" y="1851868"/>
                  </a:lnTo>
                  <a:lnTo>
                    <a:pt x="2621168" y="1892284"/>
                  </a:lnTo>
                  <a:lnTo>
                    <a:pt x="2600190" y="1931947"/>
                  </a:lnTo>
                  <a:lnTo>
                    <a:pt x="2577869" y="1970829"/>
                  </a:lnTo>
                  <a:lnTo>
                    <a:pt x="2554235" y="2008901"/>
                  </a:lnTo>
                  <a:lnTo>
                    <a:pt x="2529317" y="2046136"/>
                  </a:lnTo>
                  <a:lnTo>
                    <a:pt x="2503144" y="2082507"/>
                  </a:lnTo>
                  <a:lnTo>
                    <a:pt x="2475745" y="2117985"/>
                  </a:lnTo>
                  <a:lnTo>
                    <a:pt x="2447150" y="2152542"/>
                  </a:lnTo>
                  <a:lnTo>
                    <a:pt x="2417387" y="2186150"/>
                  </a:lnTo>
                  <a:lnTo>
                    <a:pt x="2386486" y="2218782"/>
                  </a:lnTo>
                  <a:lnTo>
                    <a:pt x="2354475" y="2250410"/>
                  </a:lnTo>
                  <a:lnTo>
                    <a:pt x="2321385" y="2281006"/>
                  </a:lnTo>
                  <a:lnTo>
                    <a:pt x="2287244" y="2310541"/>
                  </a:lnTo>
                  <a:lnTo>
                    <a:pt x="2252081" y="2338989"/>
                  </a:lnTo>
                  <a:lnTo>
                    <a:pt x="2215926" y="2366320"/>
                  </a:lnTo>
                  <a:lnTo>
                    <a:pt x="2178808" y="2392508"/>
                  </a:lnTo>
                  <a:lnTo>
                    <a:pt x="2140755" y="2417524"/>
                  </a:lnTo>
                  <a:lnTo>
                    <a:pt x="2101798" y="2441341"/>
                  </a:lnTo>
                  <a:lnTo>
                    <a:pt x="2061965" y="2463930"/>
                  </a:lnTo>
                  <a:lnTo>
                    <a:pt x="2021285" y="2485264"/>
                  </a:lnTo>
                  <a:lnTo>
                    <a:pt x="1979788" y="2505315"/>
                  </a:lnTo>
                  <a:lnTo>
                    <a:pt x="1937503" y="2524055"/>
                  </a:lnTo>
                  <a:lnTo>
                    <a:pt x="1894459" y="2541455"/>
                  </a:lnTo>
                  <a:lnTo>
                    <a:pt x="1850685" y="2557489"/>
                  </a:lnTo>
                  <a:lnTo>
                    <a:pt x="1806210" y="2572129"/>
                  </a:lnTo>
                  <a:lnTo>
                    <a:pt x="1761064" y="2585345"/>
                  </a:lnTo>
                  <a:lnTo>
                    <a:pt x="1715275" y="2597112"/>
                  </a:lnTo>
                  <a:lnTo>
                    <a:pt x="1668873" y="2607399"/>
                  </a:lnTo>
                  <a:lnTo>
                    <a:pt x="1621887" y="2616181"/>
                  </a:lnTo>
                  <a:lnTo>
                    <a:pt x="1574347" y="2623429"/>
                  </a:lnTo>
                  <a:lnTo>
                    <a:pt x="1526281" y="2629114"/>
                  </a:lnTo>
                  <a:lnTo>
                    <a:pt x="1477718" y="2633210"/>
                  </a:lnTo>
                  <a:lnTo>
                    <a:pt x="1428688" y="2635687"/>
                  </a:lnTo>
                  <a:lnTo>
                    <a:pt x="1379220" y="2636520"/>
                  </a:lnTo>
                  <a:lnTo>
                    <a:pt x="1329751" y="2635687"/>
                  </a:lnTo>
                  <a:lnTo>
                    <a:pt x="1280721" y="2633210"/>
                  </a:lnTo>
                  <a:lnTo>
                    <a:pt x="1232158" y="2629114"/>
                  </a:lnTo>
                  <a:lnTo>
                    <a:pt x="1184092" y="2623429"/>
                  </a:lnTo>
                  <a:lnTo>
                    <a:pt x="1136552" y="2616181"/>
                  </a:lnTo>
                  <a:lnTo>
                    <a:pt x="1089566" y="2607399"/>
                  </a:lnTo>
                  <a:lnTo>
                    <a:pt x="1043164" y="2597112"/>
                  </a:lnTo>
                  <a:lnTo>
                    <a:pt x="997375" y="2585345"/>
                  </a:lnTo>
                  <a:lnTo>
                    <a:pt x="952229" y="2572129"/>
                  </a:lnTo>
                  <a:lnTo>
                    <a:pt x="907754" y="2557489"/>
                  </a:lnTo>
                  <a:lnTo>
                    <a:pt x="863980" y="2541455"/>
                  </a:lnTo>
                  <a:lnTo>
                    <a:pt x="820936" y="2524055"/>
                  </a:lnTo>
                  <a:lnTo>
                    <a:pt x="778651" y="2505315"/>
                  </a:lnTo>
                  <a:lnTo>
                    <a:pt x="737154" y="2485264"/>
                  </a:lnTo>
                  <a:lnTo>
                    <a:pt x="696474" y="2463930"/>
                  </a:lnTo>
                  <a:lnTo>
                    <a:pt x="656641" y="2441341"/>
                  </a:lnTo>
                  <a:lnTo>
                    <a:pt x="617684" y="2417524"/>
                  </a:lnTo>
                  <a:lnTo>
                    <a:pt x="579631" y="2392508"/>
                  </a:lnTo>
                  <a:lnTo>
                    <a:pt x="542513" y="2366320"/>
                  </a:lnTo>
                  <a:lnTo>
                    <a:pt x="506358" y="2338989"/>
                  </a:lnTo>
                  <a:lnTo>
                    <a:pt x="471195" y="2310541"/>
                  </a:lnTo>
                  <a:lnTo>
                    <a:pt x="437054" y="2281006"/>
                  </a:lnTo>
                  <a:lnTo>
                    <a:pt x="403964" y="2250410"/>
                  </a:lnTo>
                  <a:lnTo>
                    <a:pt x="371953" y="2218782"/>
                  </a:lnTo>
                  <a:lnTo>
                    <a:pt x="341052" y="2186150"/>
                  </a:lnTo>
                  <a:lnTo>
                    <a:pt x="311289" y="2152542"/>
                  </a:lnTo>
                  <a:lnTo>
                    <a:pt x="282694" y="2117985"/>
                  </a:lnTo>
                  <a:lnTo>
                    <a:pt x="255295" y="2082507"/>
                  </a:lnTo>
                  <a:lnTo>
                    <a:pt x="229122" y="2046136"/>
                  </a:lnTo>
                  <a:lnTo>
                    <a:pt x="204204" y="2008901"/>
                  </a:lnTo>
                  <a:lnTo>
                    <a:pt x="180570" y="1970829"/>
                  </a:lnTo>
                  <a:lnTo>
                    <a:pt x="158249" y="1931947"/>
                  </a:lnTo>
                  <a:lnTo>
                    <a:pt x="137271" y="1892284"/>
                  </a:lnTo>
                  <a:lnTo>
                    <a:pt x="117665" y="1851868"/>
                  </a:lnTo>
                  <a:lnTo>
                    <a:pt x="99460" y="1810726"/>
                  </a:lnTo>
                  <a:lnTo>
                    <a:pt x="82684" y="1768887"/>
                  </a:lnTo>
                  <a:lnTo>
                    <a:pt x="67368" y="1726378"/>
                  </a:lnTo>
                  <a:lnTo>
                    <a:pt x="53540" y="1683227"/>
                  </a:lnTo>
                  <a:lnTo>
                    <a:pt x="41230" y="1639462"/>
                  </a:lnTo>
                  <a:lnTo>
                    <a:pt x="30466" y="1595111"/>
                  </a:lnTo>
                  <a:lnTo>
                    <a:pt x="21278" y="1550202"/>
                  </a:lnTo>
                  <a:lnTo>
                    <a:pt x="13696" y="1504762"/>
                  </a:lnTo>
                  <a:lnTo>
                    <a:pt x="7747" y="1458821"/>
                  </a:lnTo>
                  <a:lnTo>
                    <a:pt x="3462" y="1412404"/>
                  </a:lnTo>
                  <a:lnTo>
                    <a:pt x="870" y="1365541"/>
                  </a:lnTo>
                  <a:lnTo>
                    <a:pt x="0" y="1318260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28704" y="3949769"/>
              <a:ext cx="522605" cy="363855"/>
            </a:xfrm>
            <a:custGeom>
              <a:avLst/>
              <a:gdLst/>
              <a:ahLst/>
              <a:cxnLst/>
              <a:rect l="l" t="t" r="r" b="b"/>
              <a:pathLst>
                <a:path w="522604" h="363854">
                  <a:moveTo>
                    <a:pt x="322695" y="303573"/>
                  </a:moveTo>
                  <a:lnTo>
                    <a:pt x="120073" y="303573"/>
                  </a:lnTo>
                  <a:lnTo>
                    <a:pt x="142577" y="311068"/>
                  </a:lnTo>
                  <a:lnTo>
                    <a:pt x="145739" y="319695"/>
                  </a:lnTo>
                  <a:lnTo>
                    <a:pt x="152443" y="337320"/>
                  </a:lnTo>
                  <a:lnTo>
                    <a:pt x="160002" y="355345"/>
                  </a:lnTo>
                  <a:lnTo>
                    <a:pt x="165100" y="363537"/>
                  </a:lnTo>
                  <a:lnTo>
                    <a:pt x="206375" y="363537"/>
                  </a:lnTo>
                  <a:lnTo>
                    <a:pt x="211473" y="355345"/>
                  </a:lnTo>
                  <a:lnTo>
                    <a:pt x="219137" y="337043"/>
                  </a:lnTo>
                  <a:lnTo>
                    <a:pt x="225892" y="319285"/>
                  </a:lnTo>
                  <a:lnTo>
                    <a:pt x="228897" y="311066"/>
                  </a:lnTo>
                  <a:lnTo>
                    <a:pt x="251392" y="303575"/>
                  </a:lnTo>
                  <a:lnTo>
                    <a:pt x="322695" y="303573"/>
                  </a:lnTo>
                  <a:close/>
                </a:path>
                <a:path w="522604" h="363854">
                  <a:moveTo>
                    <a:pt x="485286" y="319695"/>
                  </a:moveTo>
                  <a:lnTo>
                    <a:pt x="390629" y="319695"/>
                  </a:lnTo>
                  <a:lnTo>
                    <a:pt x="401910" y="327191"/>
                  </a:lnTo>
                  <a:lnTo>
                    <a:pt x="401973" y="331310"/>
                  </a:lnTo>
                  <a:lnTo>
                    <a:pt x="402385" y="340331"/>
                  </a:lnTo>
                  <a:lnTo>
                    <a:pt x="403501" y="349344"/>
                  </a:lnTo>
                  <a:lnTo>
                    <a:pt x="405676" y="353439"/>
                  </a:lnTo>
                  <a:lnTo>
                    <a:pt x="424483" y="357187"/>
                  </a:lnTo>
                  <a:lnTo>
                    <a:pt x="439531" y="338442"/>
                  </a:lnTo>
                  <a:lnTo>
                    <a:pt x="450811" y="334694"/>
                  </a:lnTo>
                  <a:lnTo>
                    <a:pt x="487580" y="334694"/>
                  </a:lnTo>
                  <a:lnTo>
                    <a:pt x="486477" y="327191"/>
                  </a:lnTo>
                  <a:lnTo>
                    <a:pt x="485286" y="319695"/>
                  </a:lnTo>
                  <a:close/>
                </a:path>
                <a:path w="522604" h="363854">
                  <a:moveTo>
                    <a:pt x="487580" y="334694"/>
                  </a:moveTo>
                  <a:lnTo>
                    <a:pt x="450811" y="334694"/>
                  </a:lnTo>
                  <a:lnTo>
                    <a:pt x="454192" y="337320"/>
                  </a:lnTo>
                  <a:lnTo>
                    <a:pt x="460699" y="342198"/>
                  </a:lnTo>
                  <a:lnTo>
                    <a:pt x="468276" y="347349"/>
                  </a:lnTo>
                  <a:lnTo>
                    <a:pt x="473386" y="349690"/>
                  </a:lnTo>
                  <a:lnTo>
                    <a:pt x="488426" y="342193"/>
                  </a:lnTo>
                  <a:lnTo>
                    <a:pt x="487846" y="336514"/>
                  </a:lnTo>
                  <a:lnTo>
                    <a:pt x="487580" y="334694"/>
                  </a:lnTo>
                  <a:close/>
                </a:path>
                <a:path w="522604" h="363854">
                  <a:moveTo>
                    <a:pt x="398152" y="188473"/>
                  </a:moveTo>
                  <a:lnTo>
                    <a:pt x="383110" y="199718"/>
                  </a:lnTo>
                  <a:lnTo>
                    <a:pt x="382191" y="203470"/>
                  </a:lnTo>
                  <a:lnTo>
                    <a:pt x="382188" y="204323"/>
                  </a:lnTo>
                  <a:lnTo>
                    <a:pt x="383573" y="212829"/>
                  </a:lnTo>
                  <a:lnTo>
                    <a:pt x="385746" y="221849"/>
                  </a:lnTo>
                  <a:lnTo>
                    <a:pt x="386867" y="225966"/>
                  </a:lnTo>
                  <a:lnTo>
                    <a:pt x="379347" y="237209"/>
                  </a:lnTo>
                  <a:lnTo>
                    <a:pt x="349251" y="259704"/>
                  </a:lnTo>
                  <a:lnTo>
                    <a:pt x="368058" y="274704"/>
                  </a:lnTo>
                  <a:lnTo>
                    <a:pt x="371819" y="285949"/>
                  </a:lnTo>
                  <a:lnTo>
                    <a:pt x="356774" y="308448"/>
                  </a:lnTo>
                  <a:lnTo>
                    <a:pt x="364294" y="323438"/>
                  </a:lnTo>
                  <a:lnTo>
                    <a:pt x="368406" y="324441"/>
                  </a:lnTo>
                  <a:lnTo>
                    <a:pt x="377448" y="322979"/>
                  </a:lnTo>
                  <a:lnTo>
                    <a:pt x="386498" y="320813"/>
                  </a:lnTo>
                  <a:lnTo>
                    <a:pt x="390629" y="319695"/>
                  </a:lnTo>
                  <a:lnTo>
                    <a:pt x="485286" y="319695"/>
                  </a:lnTo>
                  <a:lnTo>
                    <a:pt x="484671" y="315946"/>
                  </a:lnTo>
                  <a:lnTo>
                    <a:pt x="492191" y="304703"/>
                  </a:lnTo>
                  <a:lnTo>
                    <a:pt x="518525" y="300950"/>
                  </a:lnTo>
                  <a:lnTo>
                    <a:pt x="519306" y="297061"/>
                  </a:lnTo>
                  <a:lnTo>
                    <a:pt x="439267" y="297061"/>
                  </a:lnTo>
                  <a:lnTo>
                    <a:pt x="428426" y="296303"/>
                  </a:lnTo>
                  <a:lnTo>
                    <a:pt x="418847" y="291575"/>
                  </a:lnTo>
                  <a:lnTo>
                    <a:pt x="412365" y="283696"/>
                  </a:lnTo>
                  <a:lnTo>
                    <a:pt x="409325" y="273715"/>
                  </a:lnTo>
                  <a:lnTo>
                    <a:pt x="410071" y="262685"/>
                  </a:lnTo>
                  <a:lnTo>
                    <a:pt x="414717" y="252354"/>
                  </a:lnTo>
                  <a:lnTo>
                    <a:pt x="422461" y="244475"/>
                  </a:lnTo>
                  <a:lnTo>
                    <a:pt x="432269" y="240097"/>
                  </a:lnTo>
                  <a:lnTo>
                    <a:pt x="509440" y="240097"/>
                  </a:lnTo>
                  <a:lnTo>
                    <a:pt x="514765" y="233464"/>
                  </a:lnTo>
                  <a:lnTo>
                    <a:pt x="505736" y="218466"/>
                  </a:lnTo>
                  <a:lnTo>
                    <a:pt x="480909" y="218466"/>
                  </a:lnTo>
                  <a:lnTo>
                    <a:pt x="469628" y="210972"/>
                  </a:lnTo>
                  <a:lnTo>
                    <a:pt x="468552" y="203470"/>
                  </a:lnTo>
                  <a:lnTo>
                    <a:pt x="420721" y="203470"/>
                  </a:lnTo>
                  <a:lnTo>
                    <a:pt x="398152" y="188473"/>
                  </a:lnTo>
                  <a:close/>
                </a:path>
                <a:path w="522604" h="363854">
                  <a:moveTo>
                    <a:pt x="67541" y="37477"/>
                  </a:moveTo>
                  <a:lnTo>
                    <a:pt x="37523" y="67461"/>
                  </a:lnTo>
                  <a:lnTo>
                    <a:pt x="60031" y="116192"/>
                  </a:lnTo>
                  <a:lnTo>
                    <a:pt x="48784" y="138658"/>
                  </a:lnTo>
                  <a:lnTo>
                    <a:pt x="41140" y="141662"/>
                  </a:lnTo>
                  <a:lnTo>
                    <a:pt x="24374" y="148513"/>
                  </a:lnTo>
                  <a:lnTo>
                    <a:pt x="7615" y="156064"/>
                  </a:lnTo>
                  <a:lnTo>
                    <a:pt x="0" y="161156"/>
                  </a:lnTo>
                  <a:lnTo>
                    <a:pt x="0" y="202382"/>
                  </a:lnTo>
                  <a:lnTo>
                    <a:pt x="48780" y="221120"/>
                  </a:lnTo>
                  <a:lnTo>
                    <a:pt x="60027" y="243607"/>
                  </a:lnTo>
                  <a:lnTo>
                    <a:pt x="56033" y="252354"/>
                  </a:lnTo>
                  <a:lnTo>
                    <a:pt x="48772" y="268453"/>
                  </a:lnTo>
                  <a:lnTo>
                    <a:pt x="41038" y="286305"/>
                  </a:lnTo>
                  <a:lnTo>
                    <a:pt x="37523" y="296077"/>
                  </a:lnTo>
                  <a:lnTo>
                    <a:pt x="67541" y="322312"/>
                  </a:lnTo>
                  <a:lnTo>
                    <a:pt x="77326" y="320967"/>
                  </a:lnTo>
                  <a:lnTo>
                    <a:pt x="95198" y="314354"/>
                  </a:lnTo>
                  <a:lnTo>
                    <a:pt x="112375" y="307036"/>
                  </a:lnTo>
                  <a:lnTo>
                    <a:pt x="120073" y="303573"/>
                  </a:lnTo>
                  <a:lnTo>
                    <a:pt x="322695" y="303573"/>
                  </a:lnTo>
                  <a:lnTo>
                    <a:pt x="330200" y="296077"/>
                  </a:lnTo>
                  <a:lnTo>
                    <a:pt x="328853" y="286304"/>
                  </a:lnTo>
                  <a:lnTo>
                    <a:pt x="322233" y="268453"/>
                  </a:lnTo>
                  <a:lnTo>
                    <a:pt x="314906" y="251296"/>
                  </a:lnTo>
                  <a:lnTo>
                    <a:pt x="311442" y="243598"/>
                  </a:lnTo>
                  <a:lnTo>
                    <a:pt x="312739" y="239712"/>
                  </a:lnTo>
                  <a:lnTo>
                    <a:pt x="184150" y="239712"/>
                  </a:lnTo>
                  <a:lnTo>
                    <a:pt x="160668" y="235159"/>
                  </a:lnTo>
                  <a:lnTo>
                    <a:pt x="141493" y="222741"/>
                  </a:lnTo>
                  <a:lnTo>
                    <a:pt x="128565" y="204323"/>
                  </a:lnTo>
                  <a:lnTo>
                    <a:pt x="123825" y="181768"/>
                  </a:lnTo>
                  <a:lnTo>
                    <a:pt x="128565" y="159214"/>
                  </a:lnTo>
                  <a:lnTo>
                    <a:pt x="141493" y="140796"/>
                  </a:lnTo>
                  <a:lnTo>
                    <a:pt x="160668" y="128378"/>
                  </a:lnTo>
                  <a:lnTo>
                    <a:pt x="184150" y="123825"/>
                  </a:lnTo>
                  <a:lnTo>
                    <a:pt x="313990" y="123825"/>
                  </a:lnTo>
                  <a:lnTo>
                    <a:pt x="311447" y="116182"/>
                  </a:lnTo>
                  <a:lnTo>
                    <a:pt x="314377" y="108492"/>
                  </a:lnTo>
                  <a:lnTo>
                    <a:pt x="320825" y="91336"/>
                  </a:lnTo>
                  <a:lnTo>
                    <a:pt x="327270" y="73485"/>
                  </a:lnTo>
                  <a:lnTo>
                    <a:pt x="330200" y="63713"/>
                  </a:lnTo>
                  <a:lnTo>
                    <a:pt x="321622" y="56216"/>
                  </a:lnTo>
                  <a:lnTo>
                    <a:pt x="251393" y="56214"/>
                  </a:lnTo>
                  <a:lnTo>
                    <a:pt x="120083" y="56214"/>
                  </a:lnTo>
                  <a:lnTo>
                    <a:pt x="67541" y="37477"/>
                  </a:lnTo>
                  <a:close/>
                </a:path>
                <a:path w="522604" h="363854">
                  <a:moveTo>
                    <a:pt x="322692" y="303575"/>
                  </a:moveTo>
                  <a:lnTo>
                    <a:pt x="251392" y="303575"/>
                  </a:lnTo>
                  <a:lnTo>
                    <a:pt x="259101" y="307036"/>
                  </a:lnTo>
                  <a:lnTo>
                    <a:pt x="276277" y="314354"/>
                  </a:lnTo>
                  <a:lnTo>
                    <a:pt x="294149" y="320967"/>
                  </a:lnTo>
                  <a:lnTo>
                    <a:pt x="303933" y="322312"/>
                  </a:lnTo>
                  <a:lnTo>
                    <a:pt x="322692" y="303575"/>
                  </a:lnTo>
                  <a:close/>
                </a:path>
                <a:path w="522604" h="363854">
                  <a:moveTo>
                    <a:pt x="509440" y="240097"/>
                  </a:moveTo>
                  <a:lnTo>
                    <a:pt x="432269" y="240097"/>
                  </a:lnTo>
                  <a:lnTo>
                    <a:pt x="443110" y="240272"/>
                  </a:lnTo>
                  <a:lnTo>
                    <a:pt x="452690" y="245059"/>
                  </a:lnTo>
                  <a:lnTo>
                    <a:pt x="459172" y="253347"/>
                  </a:lnTo>
                  <a:lnTo>
                    <a:pt x="462212" y="264436"/>
                  </a:lnTo>
                  <a:lnTo>
                    <a:pt x="461467" y="277625"/>
                  </a:lnTo>
                  <a:lnTo>
                    <a:pt x="456820" y="287372"/>
                  </a:lnTo>
                  <a:lnTo>
                    <a:pt x="449076" y="293968"/>
                  </a:lnTo>
                  <a:lnTo>
                    <a:pt x="439267" y="297061"/>
                  </a:lnTo>
                  <a:lnTo>
                    <a:pt x="519306" y="297061"/>
                  </a:lnTo>
                  <a:lnTo>
                    <a:pt x="499718" y="267206"/>
                  </a:lnTo>
                  <a:lnTo>
                    <a:pt x="499718" y="252210"/>
                  </a:lnTo>
                  <a:lnTo>
                    <a:pt x="509440" y="240097"/>
                  </a:lnTo>
                  <a:close/>
                </a:path>
                <a:path w="522604" h="363854">
                  <a:moveTo>
                    <a:pt x="313990" y="123825"/>
                  </a:moveTo>
                  <a:lnTo>
                    <a:pt x="184150" y="123825"/>
                  </a:lnTo>
                  <a:lnTo>
                    <a:pt x="207631" y="128378"/>
                  </a:lnTo>
                  <a:lnTo>
                    <a:pt x="226806" y="140796"/>
                  </a:lnTo>
                  <a:lnTo>
                    <a:pt x="239734" y="159214"/>
                  </a:lnTo>
                  <a:lnTo>
                    <a:pt x="244475" y="181768"/>
                  </a:lnTo>
                  <a:lnTo>
                    <a:pt x="239734" y="204323"/>
                  </a:lnTo>
                  <a:lnTo>
                    <a:pt x="226806" y="222741"/>
                  </a:lnTo>
                  <a:lnTo>
                    <a:pt x="207631" y="235159"/>
                  </a:lnTo>
                  <a:lnTo>
                    <a:pt x="184150" y="239712"/>
                  </a:lnTo>
                  <a:lnTo>
                    <a:pt x="312739" y="239712"/>
                  </a:lnTo>
                  <a:lnTo>
                    <a:pt x="318942" y="221120"/>
                  </a:lnTo>
                  <a:lnTo>
                    <a:pt x="327170" y="218127"/>
                  </a:lnTo>
                  <a:lnTo>
                    <a:pt x="345226" y="211276"/>
                  </a:lnTo>
                  <a:lnTo>
                    <a:pt x="363273" y="203725"/>
                  </a:lnTo>
                  <a:lnTo>
                    <a:pt x="371475" y="198634"/>
                  </a:lnTo>
                  <a:lnTo>
                    <a:pt x="371475" y="161156"/>
                  </a:lnTo>
                  <a:lnTo>
                    <a:pt x="363273" y="156064"/>
                  </a:lnTo>
                  <a:lnTo>
                    <a:pt x="345225" y="148513"/>
                  </a:lnTo>
                  <a:lnTo>
                    <a:pt x="327169" y="141662"/>
                  </a:lnTo>
                  <a:lnTo>
                    <a:pt x="318939" y="138658"/>
                  </a:lnTo>
                  <a:lnTo>
                    <a:pt x="313990" y="123825"/>
                  </a:lnTo>
                  <a:close/>
                </a:path>
                <a:path w="522604" h="363854">
                  <a:moveTo>
                    <a:pt x="503482" y="214722"/>
                  </a:moveTo>
                  <a:lnTo>
                    <a:pt x="480909" y="218466"/>
                  </a:lnTo>
                  <a:lnTo>
                    <a:pt x="505736" y="218466"/>
                  </a:lnTo>
                  <a:lnTo>
                    <a:pt x="503482" y="214722"/>
                  </a:lnTo>
                  <a:close/>
                </a:path>
                <a:path w="522604" h="363854">
                  <a:moveTo>
                    <a:pt x="447053" y="180975"/>
                  </a:moveTo>
                  <a:lnTo>
                    <a:pt x="432007" y="203470"/>
                  </a:lnTo>
                  <a:lnTo>
                    <a:pt x="468552" y="203470"/>
                  </a:lnTo>
                  <a:lnTo>
                    <a:pt x="465862" y="184724"/>
                  </a:lnTo>
                  <a:lnTo>
                    <a:pt x="447053" y="180975"/>
                  </a:lnTo>
                  <a:close/>
                </a:path>
                <a:path w="522604" h="363854">
                  <a:moveTo>
                    <a:pt x="300182" y="37477"/>
                  </a:moveTo>
                  <a:lnTo>
                    <a:pt x="292566" y="38823"/>
                  </a:lnTo>
                  <a:lnTo>
                    <a:pt x="275807" y="45435"/>
                  </a:lnTo>
                  <a:lnTo>
                    <a:pt x="259041" y="52754"/>
                  </a:lnTo>
                  <a:lnTo>
                    <a:pt x="251402" y="56216"/>
                  </a:lnTo>
                  <a:lnTo>
                    <a:pt x="321622" y="56216"/>
                  </a:lnTo>
                  <a:lnTo>
                    <a:pt x="300182" y="37477"/>
                  </a:lnTo>
                  <a:close/>
                </a:path>
                <a:path w="522604" h="363854">
                  <a:moveTo>
                    <a:pt x="202623" y="0"/>
                  </a:moveTo>
                  <a:lnTo>
                    <a:pt x="165100" y="0"/>
                  </a:lnTo>
                  <a:lnTo>
                    <a:pt x="160002" y="7607"/>
                  </a:lnTo>
                  <a:lnTo>
                    <a:pt x="152443" y="24345"/>
                  </a:lnTo>
                  <a:lnTo>
                    <a:pt x="145583" y="41092"/>
                  </a:lnTo>
                  <a:lnTo>
                    <a:pt x="142586" y="48722"/>
                  </a:lnTo>
                  <a:lnTo>
                    <a:pt x="120083" y="56214"/>
                  </a:lnTo>
                  <a:lnTo>
                    <a:pt x="251393" y="56214"/>
                  </a:lnTo>
                  <a:lnTo>
                    <a:pt x="225136" y="48722"/>
                  </a:lnTo>
                  <a:lnTo>
                    <a:pt x="222139" y="41091"/>
                  </a:lnTo>
                  <a:lnTo>
                    <a:pt x="215280" y="24344"/>
                  </a:lnTo>
                  <a:lnTo>
                    <a:pt x="207720" y="7606"/>
                  </a:lnTo>
                  <a:lnTo>
                    <a:pt x="2026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24660" y="2314586"/>
            <a:ext cx="1729739" cy="128206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710"/>
              </a:spcBef>
            </a:pPr>
            <a:r>
              <a:rPr sz="2400" b="1" dirty="0">
                <a:solidFill>
                  <a:srgbClr val="FFD966"/>
                </a:solidFill>
                <a:latin typeface="Calibri"/>
                <a:cs typeface="Calibri"/>
              </a:rPr>
              <a:t>Function</a:t>
            </a:r>
            <a:r>
              <a:rPr sz="2400" b="1" spc="-45" dirty="0">
                <a:solidFill>
                  <a:srgbClr val="FFD966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FFD966"/>
                </a:solidFill>
                <a:latin typeface="Calibri"/>
                <a:cs typeface="Calibri"/>
              </a:rPr>
              <a:t>(f)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4400" b="1" i="1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4400" b="1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b="1" i="1" dirty="0">
                <a:solidFill>
                  <a:srgbClr val="FFFFFF"/>
                </a:solidFill>
                <a:latin typeface="Calibri"/>
                <a:cs typeface="Calibri"/>
              </a:rPr>
              <a:t>(x)</a:t>
            </a:r>
            <a:r>
              <a:rPr sz="4400" b="1" i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44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b="1" i="1" spc="-5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48783" y="3756537"/>
            <a:ext cx="1038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FFFFFF"/>
                </a:solidFill>
                <a:latin typeface="Calibri"/>
                <a:cs typeface="Calibri"/>
              </a:rPr>
              <a:t>Algorithms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13257" y="3176799"/>
            <a:ext cx="392430" cy="425450"/>
          </a:xfrm>
          <a:custGeom>
            <a:avLst/>
            <a:gdLst/>
            <a:ahLst/>
            <a:cxnLst/>
            <a:rect l="l" t="t" r="r" b="b"/>
            <a:pathLst>
              <a:path w="392429" h="425450">
                <a:moveTo>
                  <a:pt x="195917" y="0"/>
                </a:moveTo>
                <a:lnTo>
                  <a:pt x="195917" y="106342"/>
                </a:lnTo>
                <a:lnTo>
                  <a:pt x="0" y="106342"/>
                </a:lnTo>
                <a:lnTo>
                  <a:pt x="0" y="319026"/>
                </a:lnTo>
                <a:lnTo>
                  <a:pt x="195917" y="319026"/>
                </a:lnTo>
                <a:lnTo>
                  <a:pt x="195917" y="425368"/>
                </a:lnTo>
                <a:lnTo>
                  <a:pt x="391834" y="212684"/>
                </a:lnTo>
                <a:lnTo>
                  <a:pt x="19591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10217" y="3073429"/>
            <a:ext cx="392430" cy="425450"/>
          </a:xfrm>
          <a:custGeom>
            <a:avLst/>
            <a:gdLst/>
            <a:ahLst/>
            <a:cxnLst/>
            <a:rect l="l" t="t" r="r" b="b"/>
            <a:pathLst>
              <a:path w="392429" h="425450">
                <a:moveTo>
                  <a:pt x="195917" y="0"/>
                </a:moveTo>
                <a:lnTo>
                  <a:pt x="195917" y="106342"/>
                </a:lnTo>
                <a:lnTo>
                  <a:pt x="0" y="106342"/>
                </a:lnTo>
                <a:lnTo>
                  <a:pt x="0" y="319025"/>
                </a:lnTo>
                <a:lnTo>
                  <a:pt x="195917" y="319025"/>
                </a:lnTo>
                <a:lnTo>
                  <a:pt x="195917" y="425367"/>
                </a:lnTo>
                <a:lnTo>
                  <a:pt x="391834" y="212683"/>
                </a:lnTo>
                <a:lnTo>
                  <a:pt x="19591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Core</a:t>
            </a:r>
            <a:r>
              <a:rPr spc="125" dirty="0"/>
              <a:t> </a:t>
            </a:r>
            <a:r>
              <a:rPr spc="55" dirty="0"/>
              <a:t>ML</a:t>
            </a:r>
            <a:r>
              <a:rPr spc="125" dirty="0"/>
              <a:t> </a:t>
            </a:r>
            <a:r>
              <a:rPr dirty="0"/>
              <a:t>Concepts</a:t>
            </a:r>
            <a:r>
              <a:rPr spc="130" dirty="0"/>
              <a:t> </a:t>
            </a:r>
            <a:r>
              <a:rPr dirty="0"/>
              <a:t>–</a:t>
            </a:r>
            <a:r>
              <a:rPr spc="135" dirty="0"/>
              <a:t> </a:t>
            </a:r>
            <a:r>
              <a:rPr dirty="0"/>
              <a:t>Training</a:t>
            </a:r>
            <a:r>
              <a:rPr spc="125" dirty="0"/>
              <a:t> </a:t>
            </a:r>
            <a:r>
              <a:rPr dirty="0"/>
              <a:t>and</a:t>
            </a:r>
            <a:r>
              <a:rPr spc="130" dirty="0"/>
              <a:t> </a:t>
            </a:r>
            <a:r>
              <a:rPr dirty="0"/>
              <a:t>Validation</a:t>
            </a:r>
            <a:r>
              <a:rPr spc="130" dirty="0"/>
              <a:t> </a:t>
            </a:r>
            <a:r>
              <a:rPr spc="-10" dirty="0"/>
              <a:t>Datasets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30248"/>
            <a:ext cx="5013325" cy="136398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dirty="0">
                <a:latin typeface="Calibri"/>
                <a:cs typeface="Calibri"/>
              </a:rPr>
              <a:t>Split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04"/>
              </a:spcBef>
            </a:pPr>
            <a:r>
              <a:rPr sz="2000" b="1" dirty="0">
                <a:latin typeface="Calibri"/>
                <a:cs typeface="Calibri"/>
              </a:rPr>
              <a:t>Split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Rows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(one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common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techniques)</a:t>
            </a:r>
            <a:endParaRPr sz="2000">
              <a:latin typeface="Calibri"/>
              <a:cs typeface="Calibri"/>
            </a:endParaRPr>
          </a:p>
          <a:p>
            <a:pPr marL="698500" marR="218440" lvl="1" indent="-228600">
              <a:lnSpc>
                <a:spcPts val="2090"/>
              </a:lnSpc>
              <a:spcBef>
                <a:spcPts val="640"/>
              </a:spcBef>
              <a:buFont typeface="Arial"/>
              <a:buChar char="•"/>
              <a:tabLst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randomly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split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into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rows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training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rows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evaluation/testing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64245" y="5382756"/>
            <a:ext cx="1482090" cy="1007744"/>
            <a:chOff x="1864245" y="5382756"/>
            <a:chExt cx="1482090" cy="1007744"/>
          </a:xfrm>
        </p:grpSpPr>
        <p:sp>
          <p:nvSpPr>
            <p:cNvPr id="5" name="object 5"/>
            <p:cNvSpPr/>
            <p:nvPr/>
          </p:nvSpPr>
          <p:spPr>
            <a:xfrm>
              <a:off x="1864245" y="5382768"/>
              <a:ext cx="1482090" cy="387350"/>
            </a:xfrm>
            <a:custGeom>
              <a:avLst/>
              <a:gdLst/>
              <a:ahLst/>
              <a:cxnLst/>
              <a:rect l="l" t="t" r="r" b="b"/>
              <a:pathLst>
                <a:path w="1482089" h="387350">
                  <a:moveTo>
                    <a:pt x="385724" y="317385"/>
                  </a:moveTo>
                  <a:lnTo>
                    <a:pt x="339090" y="32004"/>
                  </a:lnTo>
                  <a:lnTo>
                    <a:pt x="280593" y="120815"/>
                  </a:lnTo>
                  <a:lnTo>
                    <a:pt x="116979" y="13042"/>
                  </a:lnTo>
                  <a:lnTo>
                    <a:pt x="0" y="190665"/>
                  </a:lnTo>
                  <a:lnTo>
                    <a:pt x="163614" y="298424"/>
                  </a:lnTo>
                  <a:lnTo>
                    <a:pt x="105117" y="387235"/>
                  </a:lnTo>
                  <a:lnTo>
                    <a:pt x="385724" y="317385"/>
                  </a:lnTo>
                  <a:close/>
                </a:path>
                <a:path w="1482089" h="387350">
                  <a:moveTo>
                    <a:pt x="1481556" y="158991"/>
                  </a:moveTo>
                  <a:lnTo>
                    <a:pt x="1340294" y="0"/>
                  </a:lnTo>
                  <a:lnTo>
                    <a:pt x="1193838" y="130124"/>
                  </a:lnTo>
                  <a:lnTo>
                    <a:pt x="1123200" y="50622"/>
                  </a:lnTo>
                  <a:lnTo>
                    <a:pt x="1118006" y="339750"/>
                  </a:lnTo>
                  <a:lnTo>
                    <a:pt x="1405737" y="368617"/>
                  </a:lnTo>
                  <a:lnTo>
                    <a:pt x="1335100" y="289115"/>
                  </a:lnTo>
                  <a:lnTo>
                    <a:pt x="1481556" y="158991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19761" y="5542261"/>
              <a:ext cx="1183005" cy="842010"/>
            </a:xfrm>
            <a:custGeom>
              <a:avLst/>
              <a:gdLst/>
              <a:ahLst/>
              <a:cxnLst/>
              <a:rect l="l" t="t" r="r" b="b"/>
              <a:pathLst>
                <a:path w="1183005" h="842010">
                  <a:moveTo>
                    <a:pt x="591336" y="0"/>
                  </a:moveTo>
                  <a:lnTo>
                    <a:pt x="0" y="841808"/>
                  </a:lnTo>
                  <a:lnTo>
                    <a:pt x="1182673" y="841808"/>
                  </a:lnTo>
                  <a:lnTo>
                    <a:pt x="59133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19761" y="5542261"/>
              <a:ext cx="1183005" cy="842010"/>
            </a:xfrm>
            <a:custGeom>
              <a:avLst/>
              <a:gdLst/>
              <a:ahLst/>
              <a:cxnLst/>
              <a:rect l="l" t="t" r="r" b="b"/>
              <a:pathLst>
                <a:path w="1183005" h="842010">
                  <a:moveTo>
                    <a:pt x="0" y="841808"/>
                  </a:moveTo>
                  <a:lnTo>
                    <a:pt x="591336" y="0"/>
                  </a:lnTo>
                  <a:lnTo>
                    <a:pt x="1182673" y="841808"/>
                  </a:lnTo>
                  <a:lnTo>
                    <a:pt x="0" y="84180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54652" y="5964428"/>
            <a:ext cx="513715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55244" marR="5080" indent="-43180">
              <a:lnSpc>
                <a:spcPct val="105000"/>
              </a:lnSpc>
              <a:spcBef>
                <a:spcPts val="25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Training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0061" y="4911472"/>
            <a:ext cx="300355" cy="406400"/>
          </a:xfrm>
          <a:custGeom>
            <a:avLst/>
            <a:gdLst/>
            <a:ahLst/>
            <a:cxnLst/>
            <a:rect l="l" t="t" r="r" b="b"/>
            <a:pathLst>
              <a:path w="300355" h="406400">
                <a:moveTo>
                  <a:pt x="300037" y="0"/>
                </a:moveTo>
                <a:lnTo>
                  <a:pt x="0" y="0"/>
                </a:lnTo>
                <a:lnTo>
                  <a:pt x="0" y="406400"/>
                </a:lnTo>
                <a:lnTo>
                  <a:pt x="220662" y="406400"/>
                </a:lnTo>
                <a:lnTo>
                  <a:pt x="245196" y="379412"/>
                </a:lnTo>
                <a:lnTo>
                  <a:pt x="22225" y="379412"/>
                </a:lnTo>
                <a:lnTo>
                  <a:pt x="22225" y="23812"/>
                </a:lnTo>
                <a:lnTo>
                  <a:pt x="300037" y="23812"/>
                </a:lnTo>
                <a:lnTo>
                  <a:pt x="300037" y="0"/>
                </a:lnTo>
                <a:close/>
              </a:path>
              <a:path w="300355" h="406400">
                <a:moveTo>
                  <a:pt x="300037" y="23812"/>
                </a:moveTo>
                <a:lnTo>
                  <a:pt x="273050" y="23812"/>
                </a:lnTo>
                <a:lnTo>
                  <a:pt x="273050" y="288926"/>
                </a:lnTo>
                <a:lnTo>
                  <a:pt x="198437" y="288926"/>
                </a:lnTo>
                <a:lnTo>
                  <a:pt x="198437" y="379412"/>
                </a:lnTo>
                <a:lnTo>
                  <a:pt x="245196" y="379412"/>
                </a:lnTo>
                <a:lnTo>
                  <a:pt x="300037" y="319087"/>
                </a:lnTo>
                <a:lnTo>
                  <a:pt x="300037" y="2381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1638" y="4597908"/>
            <a:ext cx="9766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Training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18649" y="4911472"/>
            <a:ext cx="300355" cy="406400"/>
          </a:xfrm>
          <a:custGeom>
            <a:avLst/>
            <a:gdLst/>
            <a:ahLst/>
            <a:cxnLst/>
            <a:rect l="l" t="t" r="r" b="b"/>
            <a:pathLst>
              <a:path w="300354" h="406400">
                <a:moveTo>
                  <a:pt x="300037" y="0"/>
                </a:moveTo>
                <a:lnTo>
                  <a:pt x="0" y="0"/>
                </a:lnTo>
                <a:lnTo>
                  <a:pt x="0" y="406400"/>
                </a:lnTo>
                <a:lnTo>
                  <a:pt x="220662" y="406400"/>
                </a:lnTo>
                <a:lnTo>
                  <a:pt x="245196" y="379412"/>
                </a:lnTo>
                <a:lnTo>
                  <a:pt x="22225" y="379412"/>
                </a:lnTo>
                <a:lnTo>
                  <a:pt x="22225" y="23812"/>
                </a:lnTo>
                <a:lnTo>
                  <a:pt x="300037" y="23812"/>
                </a:lnTo>
                <a:lnTo>
                  <a:pt x="300037" y="0"/>
                </a:lnTo>
                <a:close/>
              </a:path>
              <a:path w="300354" h="406400">
                <a:moveTo>
                  <a:pt x="300037" y="23812"/>
                </a:moveTo>
                <a:lnTo>
                  <a:pt x="273050" y="23812"/>
                </a:lnTo>
                <a:lnTo>
                  <a:pt x="273050" y="288926"/>
                </a:lnTo>
                <a:lnTo>
                  <a:pt x="198437" y="288926"/>
                </a:lnTo>
                <a:lnTo>
                  <a:pt x="198437" y="379412"/>
                </a:lnTo>
                <a:lnTo>
                  <a:pt x="245196" y="379412"/>
                </a:lnTo>
                <a:lnTo>
                  <a:pt x="300037" y="319087"/>
                </a:lnTo>
                <a:lnTo>
                  <a:pt x="300037" y="23812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89800" y="4573523"/>
            <a:ext cx="1157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Evaluation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3481" y="3769054"/>
            <a:ext cx="2100088" cy="8095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96250" y="3921252"/>
            <a:ext cx="70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Split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74740" y="1330248"/>
            <a:ext cx="5344795" cy="130302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spc="-25" dirty="0">
                <a:latin typeface="Calibri"/>
                <a:cs typeface="Calibri"/>
              </a:rPr>
              <a:t>Cross-</a:t>
            </a:r>
            <a:r>
              <a:rPr sz="2400" b="1" spc="-10" dirty="0">
                <a:latin typeface="Calibri"/>
                <a:cs typeface="Calibri"/>
              </a:rPr>
              <a:t>validation</a:t>
            </a:r>
            <a:endParaRPr sz="2400">
              <a:latin typeface="Calibri"/>
              <a:cs typeface="Calibri"/>
            </a:endParaRPr>
          </a:p>
          <a:p>
            <a:pPr marL="698500" marR="5080" lvl="1" indent="-228600">
              <a:lnSpc>
                <a:spcPct val="90000"/>
              </a:lnSpc>
              <a:spcBef>
                <a:spcPts val="44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Iteratively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trained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wasn't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trained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compare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predicted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value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actual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known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value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25151" y="3117759"/>
            <a:ext cx="368300" cy="459105"/>
          </a:xfrm>
          <a:custGeom>
            <a:avLst/>
            <a:gdLst/>
            <a:ahLst/>
            <a:cxnLst/>
            <a:rect l="l" t="t" r="r" b="b"/>
            <a:pathLst>
              <a:path w="368300" h="459104">
                <a:moveTo>
                  <a:pt x="7517" y="304800"/>
                </a:moveTo>
                <a:lnTo>
                  <a:pt x="3757" y="312312"/>
                </a:lnTo>
                <a:lnTo>
                  <a:pt x="0" y="316068"/>
                </a:lnTo>
                <a:lnTo>
                  <a:pt x="0" y="379916"/>
                </a:lnTo>
                <a:lnTo>
                  <a:pt x="35597" y="425526"/>
                </a:lnTo>
                <a:lnTo>
                  <a:pt x="75493" y="442923"/>
                </a:lnTo>
                <a:lnTo>
                  <a:pt x="126033" y="454550"/>
                </a:lnTo>
                <a:lnTo>
                  <a:pt x="184150" y="458787"/>
                </a:lnTo>
                <a:lnTo>
                  <a:pt x="242266" y="454550"/>
                </a:lnTo>
                <a:lnTo>
                  <a:pt x="292806" y="442923"/>
                </a:lnTo>
                <a:lnTo>
                  <a:pt x="332702" y="425526"/>
                </a:lnTo>
                <a:lnTo>
                  <a:pt x="358889" y="403983"/>
                </a:lnTo>
                <a:lnTo>
                  <a:pt x="368300" y="379916"/>
                </a:lnTo>
                <a:lnTo>
                  <a:pt x="368300" y="364892"/>
                </a:lnTo>
                <a:lnTo>
                  <a:pt x="184150" y="364892"/>
                </a:lnTo>
                <a:lnTo>
                  <a:pt x="122727" y="360256"/>
                </a:lnTo>
                <a:lnTo>
                  <a:pt x="70465" y="347522"/>
                </a:lnTo>
                <a:lnTo>
                  <a:pt x="30887" y="328449"/>
                </a:lnTo>
                <a:lnTo>
                  <a:pt x="7517" y="304800"/>
                </a:lnTo>
                <a:close/>
              </a:path>
              <a:path w="368300" h="459104">
                <a:moveTo>
                  <a:pt x="360784" y="304800"/>
                </a:moveTo>
                <a:lnTo>
                  <a:pt x="337412" y="328449"/>
                </a:lnTo>
                <a:lnTo>
                  <a:pt x="297834" y="347522"/>
                </a:lnTo>
                <a:lnTo>
                  <a:pt x="245572" y="360256"/>
                </a:lnTo>
                <a:lnTo>
                  <a:pt x="184150" y="364892"/>
                </a:lnTo>
                <a:lnTo>
                  <a:pt x="368300" y="364892"/>
                </a:lnTo>
                <a:lnTo>
                  <a:pt x="368300" y="316068"/>
                </a:lnTo>
                <a:lnTo>
                  <a:pt x="364542" y="312312"/>
                </a:lnTo>
                <a:lnTo>
                  <a:pt x="360784" y="304800"/>
                </a:lnTo>
                <a:close/>
              </a:path>
              <a:path w="368300" h="459104">
                <a:moveTo>
                  <a:pt x="7517" y="192087"/>
                </a:moveTo>
                <a:lnTo>
                  <a:pt x="0" y="207009"/>
                </a:lnTo>
                <a:lnTo>
                  <a:pt x="0" y="262968"/>
                </a:lnTo>
                <a:lnTo>
                  <a:pt x="35597" y="309885"/>
                </a:lnTo>
                <a:lnTo>
                  <a:pt x="75493" y="326628"/>
                </a:lnTo>
                <a:lnTo>
                  <a:pt x="126033" y="337462"/>
                </a:lnTo>
                <a:lnTo>
                  <a:pt x="184150" y="341312"/>
                </a:lnTo>
                <a:lnTo>
                  <a:pt x="242266" y="337462"/>
                </a:lnTo>
                <a:lnTo>
                  <a:pt x="292806" y="326628"/>
                </a:lnTo>
                <a:lnTo>
                  <a:pt x="332702" y="309885"/>
                </a:lnTo>
                <a:lnTo>
                  <a:pt x="358889" y="288307"/>
                </a:lnTo>
                <a:lnTo>
                  <a:pt x="368300" y="262968"/>
                </a:lnTo>
                <a:lnTo>
                  <a:pt x="368300" y="248047"/>
                </a:lnTo>
                <a:lnTo>
                  <a:pt x="184150" y="248047"/>
                </a:lnTo>
                <a:lnTo>
                  <a:pt x="122727" y="244025"/>
                </a:lnTo>
                <a:lnTo>
                  <a:pt x="70465" y="232658"/>
                </a:lnTo>
                <a:lnTo>
                  <a:pt x="30887" y="214995"/>
                </a:lnTo>
                <a:lnTo>
                  <a:pt x="7517" y="192087"/>
                </a:lnTo>
                <a:close/>
              </a:path>
              <a:path w="368300" h="459104">
                <a:moveTo>
                  <a:pt x="360784" y="192087"/>
                </a:moveTo>
                <a:lnTo>
                  <a:pt x="337412" y="214995"/>
                </a:lnTo>
                <a:lnTo>
                  <a:pt x="297834" y="232658"/>
                </a:lnTo>
                <a:lnTo>
                  <a:pt x="245572" y="244025"/>
                </a:lnTo>
                <a:lnTo>
                  <a:pt x="184150" y="248047"/>
                </a:lnTo>
                <a:lnTo>
                  <a:pt x="368300" y="248047"/>
                </a:lnTo>
                <a:lnTo>
                  <a:pt x="368300" y="207009"/>
                </a:lnTo>
                <a:lnTo>
                  <a:pt x="360784" y="192087"/>
                </a:lnTo>
                <a:close/>
              </a:path>
              <a:path w="368300" h="459104">
                <a:moveTo>
                  <a:pt x="7517" y="79375"/>
                </a:moveTo>
                <a:lnTo>
                  <a:pt x="3757" y="83145"/>
                </a:lnTo>
                <a:lnTo>
                  <a:pt x="0" y="90685"/>
                </a:lnTo>
                <a:lnTo>
                  <a:pt x="0" y="151010"/>
                </a:lnTo>
                <a:lnTo>
                  <a:pt x="35597" y="198426"/>
                </a:lnTo>
                <a:lnTo>
                  <a:pt x="75493" y="215347"/>
                </a:lnTo>
                <a:lnTo>
                  <a:pt x="126033" y="226296"/>
                </a:lnTo>
                <a:lnTo>
                  <a:pt x="184150" y="230187"/>
                </a:lnTo>
                <a:lnTo>
                  <a:pt x="242266" y="226296"/>
                </a:lnTo>
                <a:lnTo>
                  <a:pt x="292806" y="215347"/>
                </a:lnTo>
                <a:lnTo>
                  <a:pt x="332702" y="198426"/>
                </a:lnTo>
                <a:lnTo>
                  <a:pt x="358889" y="176619"/>
                </a:lnTo>
                <a:lnTo>
                  <a:pt x="368300" y="151010"/>
                </a:lnTo>
                <a:lnTo>
                  <a:pt x="368300" y="135930"/>
                </a:lnTo>
                <a:lnTo>
                  <a:pt x="184150" y="135930"/>
                </a:lnTo>
                <a:lnTo>
                  <a:pt x="115857" y="131335"/>
                </a:lnTo>
                <a:lnTo>
                  <a:pt x="60600" y="118963"/>
                </a:lnTo>
                <a:lnTo>
                  <a:pt x="22960" y="100936"/>
                </a:lnTo>
                <a:lnTo>
                  <a:pt x="7517" y="79375"/>
                </a:lnTo>
                <a:close/>
              </a:path>
              <a:path w="368300" h="459104">
                <a:moveTo>
                  <a:pt x="360784" y="79375"/>
                </a:moveTo>
                <a:lnTo>
                  <a:pt x="345339" y="100936"/>
                </a:lnTo>
                <a:lnTo>
                  <a:pt x="307699" y="118963"/>
                </a:lnTo>
                <a:lnTo>
                  <a:pt x="252442" y="131335"/>
                </a:lnTo>
                <a:lnTo>
                  <a:pt x="184150" y="135930"/>
                </a:lnTo>
                <a:lnTo>
                  <a:pt x="368300" y="135930"/>
                </a:lnTo>
                <a:lnTo>
                  <a:pt x="368300" y="98225"/>
                </a:lnTo>
                <a:lnTo>
                  <a:pt x="360784" y="79375"/>
                </a:lnTo>
                <a:close/>
              </a:path>
              <a:path w="368300" h="459104">
                <a:moveTo>
                  <a:pt x="184150" y="0"/>
                </a:moveTo>
                <a:lnTo>
                  <a:pt x="115559" y="4615"/>
                </a:lnTo>
                <a:lnTo>
                  <a:pt x="59548" y="17203"/>
                </a:lnTo>
                <a:lnTo>
                  <a:pt x="21783" y="35874"/>
                </a:lnTo>
                <a:lnTo>
                  <a:pt x="7936" y="58737"/>
                </a:lnTo>
                <a:lnTo>
                  <a:pt x="21783" y="81601"/>
                </a:lnTo>
                <a:lnTo>
                  <a:pt x="59548" y="100272"/>
                </a:lnTo>
                <a:lnTo>
                  <a:pt x="115559" y="112860"/>
                </a:lnTo>
                <a:lnTo>
                  <a:pt x="184150" y="117476"/>
                </a:lnTo>
                <a:lnTo>
                  <a:pt x="252740" y="112860"/>
                </a:lnTo>
                <a:lnTo>
                  <a:pt x="308751" y="100272"/>
                </a:lnTo>
                <a:lnTo>
                  <a:pt x="346514" y="81601"/>
                </a:lnTo>
                <a:lnTo>
                  <a:pt x="360362" y="58737"/>
                </a:lnTo>
                <a:lnTo>
                  <a:pt x="346514" y="35874"/>
                </a:lnTo>
                <a:lnTo>
                  <a:pt x="308751" y="17203"/>
                </a:lnTo>
                <a:lnTo>
                  <a:pt x="252740" y="4615"/>
                </a:lnTo>
                <a:lnTo>
                  <a:pt x="18415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25308" y="3482340"/>
            <a:ext cx="362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64872" y="3765845"/>
            <a:ext cx="1306830" cy="570865"/>
          </a:xfrm>
          <a:custGeom>
            <a:avLst/>
            <a:gdLst/>
            <a:ahLst/>
            <a:cxnLst/>
            <a:rect l="l" t="t" r="r" b="b"/>
            <a:pathLst>
              <a:path w="1306829" h="570864">
                <a:moveTo>
                  <a:pt x="1211489" y="0"/>
                </a:moveTo>
                <a:lnTo>
                  <a:pt x="95130" y="0"/>
                </a:lnTo>
                <a:lnTo>
                  <a:pt x="58101" y="7475"/>
                </a:lnTo>
                <a:lnTo>
                  <a:pt x="27862" y="27862"/>
                </a:lnTo>
                <a:lnTo>
                  <a:pt x="7475" y="58101"/>
                </a:lnTo>
                <a:lnTo>
                  <a:pt x="0" y="95130"/>
                </a:lnTo>
                <a:lnTo>
                  <a:pt x="0" y="475637"/>
                </a:lnTo>
                <a:lnTo>
                  <a:pt x="7475" y="512666"/>
                </a:lnTo>
                <a:lnTo>
                  <a:pt x="27862" y="542905"/>
                </a:lnTo>
                <a:lnTo>
                  <a:pt x="58101" y="563292"/>
                </a:lnTo>
                <a:lnTo>
                  <a:pt x="95130" y="570768"/>
                </a:lnTo>
                <a:lnTo>
                  <a:pt x="1211489" y="570768"/>
                </a:lnTo>
                <a:lnTo>
                  <a:pt x="1248518" y="563292"/>
                </a:lnTo>
                <a:lnTo>
                  <a:pt x="1278757" y="542905"/>
                </a:lnTo>
                <a:lnTo>
                  <a:pt x="1299144" y="512666"/>
                </a:lnTo>
                <a:lnTo>
                  <a:pt x="1306620" y="475637"/>
                </a:lnTo>
                <a:lnTo>
                  <a:pt x="1306620" y="95130"/>
                </a:lnTo>
                <a:lnTo>
                  <a:pt x="1299144" y="58101"/>
                </a:lnTo>
                <a:lnTo>
                  <a:pt x="1278757" y="27862"/>
                </a:lnTo>
                <a:lnTo>
                  <a:pt x="1248518" y="7475"/>
                </a:lnTo>
                <a:lnTo>
                  <a:pt x="121148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613802" y="3904996"/>
            <a:ext cx="1009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Train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64872" y="4884850"/>
            <a:ext cx="1306830" cy="570865"/>
          </a:xfrm>
          <a:custGeom>
            <a:avLst/>
            <a:gdLst/>
            <a:ahLst/>
            <a:cxnLst/>
            <a:rect l="l" t="t" r="r" b="b"/>
            <a:pathLst>
              <a:path w="1306829" h="570864">
                <a:moveTo>
                  <a:pt x="1211489" y="0"/>
                </a:moveTo>
                <a:lnTo>
                  <a:pt x="95130" y="0"/>
                </a:lnTo>
                <a:lnTo>
                  <a:pt x="58101" y="7475"/>
                </a:lnTo>
                <a:lnTo>
                  <a:pt x="27862" y="27863"/>
                </a:lnTo>
                <a:lnTo>
                  <a:pt x="7475" y="58101"/>
                </a:lnTo>
                <a:lnTo>
                  <a:pt x="0" y="95130"/>
                </a:lnTo>
                <a:lnTo>
                  <a:pt x="0" y="475637"/>
                </a:lnTo>
                <a:lnTo>
                  <a:pt x="7475" y="512666"/>
                </a:lnTo>
                <a:lnTo>
                  <a:pt x="27862" y="542905"/>
                </a:lnTo>
                <a:lnTo>
                  <a:pt x="58101" y="563292"/>
                </a:lnTo>
                <a:lnTo>
                  <a:pt x="95130" y="570768"/>
                </a:lnTo>
                <a:lnTo>
                  <a:pt x="1211489" y="570768"/>
                </a:lnTo>
                <a:lnTo>
                  <a:pt x="1248518" y="563292"/>
                </a:lnTo>
                <a:lnTo>
                  <a:pt x="1278757" y="542905"/>
                </a:lnTo>
                <a:lnTo>
                  <a:pt x="1299144" y="512666"/>
                </a:lnTo>
                <a:lnTo>
                  <a:pt x="1306620" y="475637"/>
                </a:lnTo>
                <a:lnTo>
                  <a:pt x="1306620" y="95130"/>
                </a:lnTo>
                <a:lnTo>
                  <a:pt x="1299144" y="58101"/>
                </a:lnTo>
                <a:lnTo>
                  <a:pt x="1278757" y="27863"/>
                </a:lnTo>
                <a:lnTo>
                  <a:pt x="1248518" y="7475"/>
                </a:lnTo>
                <a:lnTo>
                  <a:pt x="121148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757375" y="4901692"/>
            <a:ext cx="72199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2710" marR="5080" indent="-80645">
              <a:lnSpc>
                <a:spcPts val="1900"/>
              </a:lnSpc>
              <a:spcBef>
                <a:spcPts val="180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Evaluate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526834" y="5379017"/>
            <a:ext cx="1482090" cy="1007744"/>
            <a:chOff x="7526834" y="5379017"/>
            <a:chExt cx="1482090" cy="1007744"/>
          </a:xfrm>
        </p:grpSpPr>
        <p:sp>
          <p:nvSpPr>
            <p:cNvPr id="23" name="object 23"/>
            <p:cNvSpPr/>
            <p:nvPr/>
          </p:nvSpPr>
          <p:spPr>
            <a:xfrm>
              <a:off x="7526833" y="5379021"/>
              <a:ext cx="1482090" cy="387350"/>
            </a:xfrm>
            <a:custGeom>
              <a:avLst/>
              <a:gdLst/>
              <a:ahLst/>
              <a:cxnLst/>
              <a:rect l="l" t="t" r="r" b="b"/>
              <a:pathLst>
                <a:path w="1482090" h="387350">
                  <a:moveTo>
                    <a:pt x="385724" y="317385"/>
                  </a:moveTo>
                  <a:lnTo>
                    <a:pt x="339090" y="32004"/>
                  </a:lnTo>
                  <a:lnTo>
                    <a:pt x="280606" y="120815"/>
                  </a:lnTo>
                  <a:lnTo>
                    <a:pt x="116979" y="13055"/>
                  </a:lnTo>
                  <a:lnTo>
                    <a:pt x="0" y="190665"/>
                  </a:lnTo>
                  <a:lnTo>
                    <a:pt x="163614" y="298437"/>
                  </a:lnTo>
                  <a:lnTo>
                    <a:pt x="105117" y="387248"/>
                  </a:lnTo>
                  <a:lnTo>
                    <a:pt x="385724" y="317385"/>
                  </a:lnTo>
                  <a:close/>
                </a:path>
                <a:path w="1482090" h="387350">
                  <a:moveTo>
                    <a:pt x="1481556" y="158991"/>
                  </a:moveTo>
                  <a:lnTo>
                    <a:pt x="1340294" y="0"/>
                  </a:lnTo>
                  <a:lnTo>
                    <a:pt x="1193838" y="130136"/>
                  </a:lnTo>
                  <a:lnTo>
                    <a:pt x="1123200" y="50634"/>
                  </a:lnTo>
                  <a:lnTo>
                    <a:pt x="1118006" y="339763"/>
                  </a:lnTo>
                  <a:lnTo>
                    <a:pt x="1405737" y="368617"/>
                  </a:lnTo>
                  <a:lnTo>
                    <a:pt x="1335100" y="289128"/>
                  </a:lnTo>
                  <a:lnTo>
                    <a:pt x="1481556" y="158991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82349" y="5538522"/>
              <a:ext cx="1183005" cy="842010"/>
            </a:xfrm>
            <a:custGeom>
              <a:avLst/>
              <a:gdLst/>
              <a:ahLst/>
              <a:cxnLst/>
              <a:rect l="l" t="t" r="r" b="b"/>
              <a:pathLst>
                <a:path w="1183004" h="842010">
                  <a:moveTo>
                    <a:pt x="591336" y="0"/>
                  </a:moveTo>
                  <a:lnTo>
                    <a:pt x="0" y="841808"/>
                  </a:lnTo>
                  <a:lnTo>
                    <a:pt x="1182672" y="841808"/>
                  </a:lnTo>
                  <a:lnTo>
                    <a:pt x="59133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82349" y="5538522"/>
              <a:ext cx="1183005" cy="842010"/>
            </a:xfrm>
            <a:custGeom>
              <a:avLst/>
              <a:gdLst/>
              <a:ahLst/>
              <a:cxnLst/>
              <a:rect l="l" t="t" r="r" b="b"/>
              <a:pathLst>
                <a:path w="1183004" h="842010">
                  <a:moveTo>
                    <a:pt x="0" y="841808"/>
                  </a:moveTo>
                  <a:lnTo>
                    <a:pt x="591336" y="0"/>
                  </a:lnTo>
                  <a:lnTo>
                    <a:pt x="1182673" y="841808"/>
                  </a:lnTo>
                  <a:lnTo>
                    <a:pt x="0" y="84180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017240" y="5961379"/>
            <a:ext cx="513715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55244" marR="5080" indent="-43180">
              <a:lnSpc>
                <a:spcPct val="105000"/>
              </a:lnSpc>
              <a:spcBef>
                <a:spcPts val="25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Training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10552" y="4907733"/>
            <a:ext cx="300355" cy="406400"/>
          </a:xfrm>
          <a:custGeom>
            <a:avLst/>
            <a:gdLst/>
            <a:ahLst/>
            <a:cxnLst/>
            <a:rect l="l" t="t" r="r" b="b"/>
            <a:pathLst>
              <a:path w="300354" h="406400">
                <a:moveTo>
                  <a:pt x="300037" y="0"/>
                </a:moveTo>
                <a:lnTo>
                  <a:pt x="0" y="0"/>
                </a:lnTo>
                <a:lnTo>
                  <a:pt x="0" y="406400"/>
                </a:lnTo>
                <a:lnTo>
                  <a:pt x="220662" y="406400"/>
                </a:lnTo>
                <a:lnTo>
                  <a:pt x="245196" y="379412"/>
                </a:lnTo>
                <a:lnTo>
                  <a:pt x="22225" y="379412"/>
                </a:lnTo>
                <a:lnTo>
                  <a:pt x="22225" y="23812"/>
                </a:lnTo>
                <a:lnTo>
                  <a:pt x="300037" y="23812"/>
                </a:lnTo>
                <a:lnTo>
                  <a:pt x="300037" y="0"/>
                </a:lnTo>
                <a:close/>
              </a:path>
              <a:path w="300354" h="406400">
                <a:moveTo>
                  <a:pt x="300037" y="23812"/>
                </a:moveTo>
                <a:lnTo>
                  <a:pt x="273050" y="23812"/>
                </a:lnTo>
                <a:lnTo>
                  <a:pt x="273050" y="288926"/>
                </a:lnTo>
                <a:lnTo>
                  <a:pt x="198437" y="288926"/>
                </a:lnTo>
                <a:lnTo>
                  <a:pt x="198437" y="379412"/>
                </a:lnTo>
                <a:lnTo>
                  <a:pt x="245196" y="379412"/>
                </a:lnTo>
                <a:lnTo>
                  <a:pt x="300037" y="319087"/>
                </a:lnTo>
                <a:lnTo>
                  <a:pt x="300037" y="2381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580432" y="4594860"/>
            <a:ext cx="15716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Training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Subsets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181236" y="4907733"/>
            <a:ext cx="300355" cy="406400"/>
          </a:xfrm>
          <a:custGeom>
            <a:avLst/>
            <a:gdLst/>
            <a:ahLst/>
            <a:cxnLst/>
            <a:rect l="l" t="t" r="r" b="b"/>
            <a:pathLst>
              <a:path w="300354" h="406400">
                <a:moveTo>
                  <a:pt x="300038" y="0"/>
                </a:moveTo>
                <a:lnTo>
                  <a:pt x="0" y="0"/>
                </a:lnTo>
                <a:lnTo>
                  <a:pt x="0" y="406400"/>
                </a:lnTo>
                <a:lnTo>
                  <a:pt x="220663" y="406400"/>
                </a:lnTo>
                <a:lnTo>
                  <a:pt x="245197" y="379412"/>
                </a:lnTo>
                <a:lnTo>
                  <a:pt x="22225" y="379412"/>
                </a:lnTo>
                <a:lnTo>
                  <a:pt x="22225" y="23812"/>
                </a:lnTo>
                <a:lnTo>
                  <a:pt x="300038" y="23812"/>
                </a:lnTo>
                <a:lnTo>
                  <a:pt x="300038" y="0"/>
                </a:lnTo>
                <a:close/>
              </a:path>
              <a:path w="300354" h="406400">
                <a:moveTo>
                  <a:pt x="300038" y="23812"/>
                </a:moveTo>
                <a:lnTo>
                  <a:pt x="273050" y="23812"/>
                </a:lnTo>
                <a:lnTo>
                  <a:pt x="273050" y="288926"/>
                </a:lnTo>
                <a:lnTo>
                  <a:pt x="198438" y="288926"/>
                </a:lnTo>
                <a:lnTo>
                  <a:pt x="198438" y="379412"/>
                </a:lnTo>
                <a:lnTo>
                  <a:pt x="245197" y="379412"/>
                </a:lnTo>
                <a:lnTo>
                  <a:pt x="300038" y="319087"/>
                </a:lnTo>
                <a:lnTo>
                  <a:pt x="300038" y="23812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752389" y="4570476"/>
            <a:ext cx="1157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Evaluation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338834" y="3765321"/>
            <a:ext cx="2017395" cy="809625"/>
          </a:xfrm>
          <a:custGeom>
            <a:avLst/>
            <a:gdLst/>
            <a:ahLst/>
            <a:cxnLst/>
            <a:rect l="l" t="t" r="r" b="b"/>
            <a:pathLst>
              <a:path w="2017395" h="809625">
                <a:moveTo>
                  <a:pt x="75514" y="739089"/>
                </a:moveTo>
                <a:lnTo>
                  <a:pt x="51587" y="735863"/>
                </a:lnTo>
                <a:lnTo>
                  <a:pt x="52971" y="729869"/>
                </a:lnTo>
                <a:lnTo>
                  <a:pt x="28232" y="724115"/>
                </a:lnTo>
                <a:lnTo>
                  <a:pt x="26301" y="732447"/>
                </a:lnTo>
                <a:lnTo>
                  <a:pt x="0" y="728903"/>
                </a:lnTo>
                <a:lnTo>
                  <a:pt x="27559" y="809510"/>
                </a:lnTo>
                <a:lnTo>
                  <a:pt x="68453" y="749452"/>
                </a:lnTo>
                <a:lnTo>
                  <a:pt x="75514" y="739089"/>
                </a:lnTo>
                <a:close/>
              </a:path>
              <a:path w="2017395" h="809625">
                <a:moveTo>
                  <a:pt x="137096" y="582104"/>
                </a:moveTo>
                <a:lnTo>
                  <a:pt x="117919" y="565454"/>
                </a:lnTo>
                <a:lnTo>
                  <a:pt x="101168" y="584758"/>
                </a:lnTo>
                <a:lnTo>
                  <a:pt x="76327" y="619125"/>
                </a:lnTo>
                <a:lnTo>
                  <a:pt x="58115" y="650151"/>
                </a:lnTo>
                <a:lnTo>
                  <a:pt x="80010" y="663016"/>
                </a:lnTo>
                <a:lnTo>
                  <a:pt x="97332" y="633514"/>
                </a:lnTo>
                <a:lnTo>
                  <a:pt x="97624" y="633031"/>
                </a:lnTo>
                <a:lnTo>
                  <a:pt x="97993" y="632510"/>
                </a:lnTo>
                <a:lnTo>
                  <a:pt x="120777" y="600976"/>
                </a:lnTo>
                <a:lnTo>
                  <a:pt x="121081" y="600544"/>
                </a:lnTo>
                <a:lnTo>
                  <a:pt x="121488" y="600087"/>
                </a:lnTo>
                <a:lnTo>
                  <a:pt x="137096" y="582104"/>
                </a:lnTo>
                <a:close/>
              </a:path>
              <a:path w="2017395" h="809625">
                <a:moveTo>
                  <a:pt x="272059" y="474446"/>
                </a:moveTo>
                <a:lnTo>
                  <a:pt x="259372" y="452450"/>
                </a:lnTo>
                <a:lnTo>
                  <a:pt x="230771" y="468934"/>
                </a:lnTo>
                <a:lnTo>
                  <a:pt x="194487" y="494080"/>
                </a:lnTo>
                <a:lnTo>
                  <a:pt x="173990" y="510921"/>
                </a:lnTo>
                <a:lnTo>
                  <a:pt x="190119" y="530555"/>
                </a:lnTo>
                <a:lnTo>
                  <a:pt x="209448" y="514654"/>
                </a:lnTo>
                <a:lnTo>
                  <a:pt x="209816" y="514362"/>
                </a:lnTo>
                <a:lnTo>
                  <a:pt x="210286" y="514032"/>
                </a:lnTo>
                <a:lnTo>
                  <a:pt x="243992" y="490677"/>
                </a:lnTo>
                <a:lnTo>
                  <a:pt x="244373" y="490423"/>
                </a:lnTo>
                <a:lnTo>
                  <a:pt x="244894" y="490118"/>
                </a:lnTo>
                <a:lnTo>
                  <a:pt x="272059" y="474446"/>
                </a:lnTo>
                <a:close/>
              </a:path>
              <a:path w="2017395" h="809625">
                <a:moveTo>
                  <a:pt x="435508" y="420598"/>
                </a:moveTo>
                <a:lnTo>
                  <a:pt x="431482" y="395516"/>
                </a:lnTo>
                <a:lnTo>
                  <a:pt x="393230" y="401662"/>
                </a:lnTo>
                <a:lnTo>
                  <a:pt x="350659" y="412889"/>
                </a:lnTo>
                <a:lnTo>
                  <a:pt x="330695" y="420179"/>
                </a:lnTo>
                <a:lnTo>
                  <a:pt x="339407" y="444042"/>
                </a:lnTo>
                <a:lnTo>
                  <a:pt x="357860" y="437299"/>
                </a:lnTo>
                <a:lnTo>
                  <a:pt x="358279" y="437146"/>
                </a:lnTo>
                <a:lnTo>
                  <a:pt x="359041" y="436943"/>
                </a:lnTo>
                <a:lnTo>
                  <a:pt x="398119" y="426643"/>
                </a:lnTo>
                <a:lnTo>
                  <a:pt x="398500" y="426542"/>
                </a:lnTo>
                <a:lnTo>
                  <a:pt x="399478" y="426389"/>
                </a:lnTo>
                <a:lnTo>
                  <a:pt x="435508" y="420598"/>
                </a:lnTo>
                <a:close/>
              </a:path>
              <a:path w="2017395" h="809625">
                <a:moveTo>
                  <a:pt x="613308" y="395935"/>
                </a:moveTo>
                <a:lnTo>
                  <a:pt x="611200" y="390156"/>
                </a:lnTo>
                <a:lnTo>
                  <a:pt x="608812" y="383654"/>
                </a:lnTo>
                <a:lnTo>
                  <a:pt x="608723" y="383400"/>
                </a:lnTo>
                <a:lnTo>
                  <a:pt x="604964" y="373100"/>
                </a:lnTo>
                <a:lnTo>
                  <a:pt x="604824" y="372745"/>
                </a:lnTo>
                <a:lnTo>
                  <a:pt x="604583" y="372071"/>
                </a:lnTo>
                <a:lnTo>
                  <a:pt x="602335" y="372897"/>
                </a:lnTo>
                <a:lnTo>
                  <a:pt x="562127" y="383501"/>
                </a:lnTo>
                <a:lnTo>
                  <a:pt x="521169" y="390080"/>
                </a:lnTo>
                <a:lnTo>
                  <a:pt x="508482" y="391121"/>
                </a:lnTo>
                <a:lnTo>
                  <a:pt x="510565" y="416433"/>
                </a:lnTo>
                <a:lnTo>
                  <a:pt x="524230" y="415315"/>
                </a:lnTo>
                <a:lnTo>
                  <a:pt x="567385" y="408381"/>
                </a:lnTo>
                <a:lnTo>
                  <a:pt x="609955" y="397154"/>
                </a:lnTo>
                <a:lnTo>
                  <a:pt x="613308" y="395935"/>
                </a:lnTo>
                <a:close/>
              </a:path>
              <a:path w="2017395" h="809625">
                <a:moveTo>
                  <a:pt x="772960" y="310349"/>
                </a:moveTo>
                <a:lnTo>
                  <a:pt x="760653" y="295389"/>
                </a:lnTo>
                <a:lnTo>
                  <a:pt x="756831" y="290728"/>
                </a:lnTo>
                <a:lnTo>
                  <a:pt x="750798" y="295681"/>
                </a:lnTo>
                <a:lnTo>
                  <a:pt x="716241" y="319620"/>
                </a:lnTo>
                <a:lnTo>
                  <a:pt x="679754" y="340664"/>
                </a:lnTo>
                <a:lnTo>
                  <a:pt x="673900" y="343408"/>
                </a:lnTo>
                <a:lnTo>
                  <a:pt x="684682" y="366407"/>
                </a:lnTo>
                <a:lnTo>
                  <a:pt x="691502" y="363207"/>
                </a:lnTo>
                <a:lnTo>
                  <a:pt x="729830" y="341109"/>
                </a:lnTo>
                <a:lnTo>
                  <a:pt x="730783" y="340448"/>
                </a:lnTo>
                <a:lnTo>
                  <a:pt x="761225" y="319366"/>
                </a:lnTo>
                <a:lnTo>
                  <a:pt x="766127" y="315963"/>
                </a:lnTo>
                <a:lnTo>
                  <a:pt x="772960" y="310349"/>
                </a:lnTo>
                <a:close/>
              </a:path>
              <a:path w="2017395" h="809625">
                <a:moveTo>
                  <a:pt x="812634" y="240499"/>
                </a:moveTo>
                <a:lnTo>
                  <a:pt x="812431" y="240715"/>
                </a:lnTo>
                <a:lnTo>
                  <a:pt x="812634" y="240499"/>
                </a:lnTo>
                <a:close/>
              </a:path>
              <a:path w="2017395" h="809625">
                <a:moveTo>
                  <a:pt x="812774" y="240309"/>
                </a:moveTo>
                <a:lnTo>
                  <a:pt x="812609" y="240474"/>
                </a:lnTo>
                <a:lnTo>
                  <a:pt x="812774" y="240309"/>
                </a:lnTo>
                <a:close/>
              </a:path>
              <a:path w="2017395" h="809625">
                <a:moveTo>
                  <a:pt x="893546" y="175158"/>
                </a:moveTo>
                <a:lnTo>
                  <a:pt x="871639" y="162293"/>
                </a:lnTo>
                <a:lnTo>
                  <a:pt x="862990" y="177012"/>
                </a:lnTo>
                <a:lnTo>
                  <a:pt x="862622" y="177533"/>
                </a:lnTo>
                <a:lnTo>
                  <a:pt x="839520" y="209499"/>
                </a:lnTo>
                <a:lnTo>
                  <a:pt x="839127" y="209956"/>
                </a:lnTo>
                <a:lnTo>
                  <a:pt x="812774" y="240309"/>
                </a:lnTo>
                <a:lnTo>
                  <a:pt x="812634" y="240499"/>
                </a:lnTo>
                <a:lnTo>
                  <a:pt x="830313" y="258699"/>
                </a:lnTo>
                <a:lnTo>
                  <a:pt x="831253" y="257771"/>
                </a:lnTo>
                <a:lnTo>
                  <a:pt x="846734" y="239928"/>
                </a:lnTo>
                <a:lnTo>
                  <a:pt x="859447" y="225285"/>
                </a:lnTo>
                <a:lnTo>
                  <a:pt x="871169" y="209067"/>
                </a:lnTo>
                <a:lnTo>
                  <a:pt x="884288" y="190919"/>
                </a:lnTo>
                <a:lnTo>
                  <a:pt x="892733" y="176530"/>
                </a:lnTo>
                <a:lnTo>
                  <a:pt x="893546" y="175158"/>
                </a:lnTo>
                <a:close/>
              </a:path>
              <a:path w="2017395" h="809625">
                <a:moveTo>
                  <a:pt x="966368" y="93967"/>
                </a:moveTo>
                <a:lnTo>
                  <a:pt x="952296" y="52870"/>
                </a:lnTo>
                <a:lnTo>
                  <a:pt x="952157" y="52412"/>
                </a:lnTo>
                <a:lnTo>
                  <a:pt x="952068" y="51955"/>
                </a:lnTo>
                <a:lnTo>
                  <a:pt x="948728" y="35610"/>
                </a:lnTo>
                <a:lnTo>
                  <a:pt x="948626" y="35115"/>
                </a:lnTo>
                <a:lnTo>
                  <a:pt x="948563" y="34632"/>
                </a:lnTo>
                <a:lnTo>
                  <a:pt x="946543" y="18338"/>
                </a:lnTo>
                <a:lnTo>
                  <a:pt x="946480" y="17894"/>
                </a:lnTo>
                <a:lnTo>
                  <a:pt x="946467" y="17589"/>
                </a:lnTo>
                <a:lnTo>
                  <a:pt x="946467" y="17310"/>
                </a:lnTo>
                <a:lnTo>
                  <a:pt x="945743" y="0"/>
                </a:lnTo>
                <a:lnTo>
                  <a:pt x="933132" y="533"/>
                </a:lnTo>
                <a:lnTo>
                  <a:pt x="920356" y="88"/>
                </a:lnTo>
                <a:lnTo>
                  <a:pt x="919708" y="18630"/>
                </a:lnTo>
                <a:lnTo>
                  <a:pt x="919759" y="18186"/>
                </a:lnTo>
                <a:lnTo>
                  <a:pt x="919695" y="19050"/>
                </a:lnTo>
                <a:lnTo>
                  <a:pt x="919708" y="18630"/>
                </a:lnTo>
                <a:lnTo>
                  <a:pt x="919670" y="19050"/>
                </a:lnTo>
                <a:lnTo>
                  <a:pt x="917854" y="36703"/>
                </a:lnTo>
                <a:lnTo>
                  <a:pt x="917930" y="36283"/>
                </a:lnTo>
                <a:lnTo>
                  <a:pt x="917816" y="37109"/>
                </a:lnTo>
                <a:lnTo>
                  <a:pt x="917854" y="36703"/>
                </a:lnTo>
                <a:lnTo>
                  <a:pt x="917790" y="37109"/>
                </a:lnTo>
                <a:lnTo>
                  <a:pt x="914806" y="54749"/>
                </a:lnTo>
                <a:lnTo>
                  <a:pt x="914908" y="54356"/>
                </a:lnTo>
                <a:lnTo>
                  <a:pt x="914742" y="55130"/>
                </a:lnTo>
                <a:lnTo>
                  <a:pt x="914806" y="54749"/>
                </a:lnTo>
                <a:lnTo>
                  <a:pt x="914717" y="55130"/>
                </a:lnTo>
                <a:lnTo>
                  <a:pt x="910602" y="72707"/>
                </a:lnTo>
                <a:lnTo>
                  <a:pt x="910717" y="72351"/>
                </a:lnTo>
                <a:lnTo>
                  <a:pt x="910513" y="73088"/>
                </a:lnTo>
                <a:lnTo>
                  <a:pt x="910602" y="72707"/>
                </a:lnTo>
                <a:lnTo>
                  <a:pt x="910488" y="73088"/>
                </a:lnTo>
                <a:lnTo>
                  <a:pt x="905268" y="90576"/>
                </a:lnTo>
                <a:lnTo>
                  <a:pt x="905395" y="90233"/>
                </a:lnTo>
                <a:lnTo>
                  <a:pt x="905167" y="90932"/>
                </a:lnTo>
                <a:lnTo>
                  <a:pt x="905268" y="90576"/>
                </a:lnTo>
                <a:lnTo>
                  <a:pt x="905141" y="90932"/>
                </a:lnTo>
                <a:lnTo>
                  <a:pt x="903389" y="95758"/>
                </a:lnTo>
                <a:lnTo>
                  <a:pt x="927277" y="104406"/>
                </a:lnTo>
                <a:lnTo>
                  <a:pt x="929398" y="98539"/>
                </a:lnTo>
                <a:lnTo>
                  <a:pt x="931875" y="90233"/>
                </a:lnTo>
                <a:lnTo>
                  <a:pt x="934402" y="81762"/>
                </a:lnTo>
                <a:lnTo>
                  <a:pt x="939634" y="96227"/>
                </a:lnTo>
                <a:lnTo>
                  <a:pt x="943102" y="104152"/>
                </a:lnTo>
                <a:lnTo>
                  <a:pt x="966368" y="93967"/>
                </a:lnTo>
                <a:close/>
              </a:path>
              <a:path w="2017395" h="809625">
                <a:moveTo>
                  <a:pt x="1070165" y="230339"/>
                </a:moveTo>
                <a:lnTo>
                  <a:pt x="1040447" y="202031"/>
                </a:lnTo>
                <a:lnTo>
                  <a:pt x="1039990" y="201587"/>
                </a:lnTo>
                <a:lnTo>
                  <a:pt x="1039647" y="201193"/>
                </a:lnTo>
                <a:lnTo>
                  <a:pt x="1012761" y="170408"/>
                </a:lnTo>
                <a:lnTo>
                  <a:pt x="1012431" y="170027"/>
                </a:lnTo>
                <a:lnTo>
                  <a:pt x="1012164" y="169684"/>
                </a:lnTo>
                <a:lnTo>
                  <a:pt x="1002880" y="157302"/>
                </a:lnTo>
                <a:lnTo>
                  <a:pt x="982560" y="172542"/>
                </a:lnTo>
                <a:lnTo>
                  <a:pt x="992682" y="186029"/>
                </a:lnTo>
                <a:lnTo>
                  <a:pt x="1021626" y="219176"/>
                </a:lnTo>
                <a:lnTo>
                  <a:pt x="1052639" y="248729"/>
                </a:lnTo>
                <a:lnTo>
                  <a:pt x="1070165" y="230339"/>
                </a:lnTo>
                <a:close/>
              </a:path>
              <a:path w="2017395" h="809625">
                <a:moveTo>
                  <a:pt x="1216139" y="323469"/>
                </a:moveTo>
                <a:lnTo>
                  <a:pt x="1185151" y="308686"/>
                </a:lnTo>
                <a:lnTo>
                  <a:pt x="1184643" y="308444"/>
                </a:lnTo>
                <a:lnTo>
                  <a:pt x="1184287" y="308241"/>
                </a:lnTo>
                <a:lnTo>
                  <a:pt x="1144524" y="285457"/>
                </a:lnTo>
                <a:lnTo>
                  <a:pt x="1144041" y="285178"/>
                </a:lnTo>
                <a:lnTo>
                  <a:pt x="1143685" y="284937"/>
                </a:lnTo>
                <a:lnTo>
                  <a:pt x="1129169" y="275069"/>
                </a:lnTo>
                <a:lnTo>
                  <a:pt x="1114894" y="296075"/>
                </a:lnTo>
                <a:lnTo>
                  <a:pt x="1130566" y="306730"/>
                </a:lnTo>
                <a:lnTo>
                  <a:pt x="1172857" y="330962"/>
                </a:lnTo>
                <a:lnTo>
                  <a:pt x="1205204" y="346392"/>
                </a:lnTo>
                <a:lnTo>
                  <a:pt x="1216139" y="323469"/>
                </a:lnTo>
                <a:close/>
              </a:path>
              <a:path w="2017395" h="809625">
                <a:moveTo>
                  <a:pt x="1382153" y="372770"/>
                </a:moveTo>
                <a:lnTo>
                  <a:pt x="1366964" y="370751"/>
                </a:lnTo>
                <a:lnTo>
                  <a:pt x="1366126" y="370636"/>
                </a:lnTo>
                <a:lnTo>
                  <a:pt x="1365808" y="370573"/>
                </a:lnTo>
                <a:lnTo>
                  <a:pt x="1319364" y="360438"/>
                </a:lnTo>
                <a:lnTo>
                  <a:pt x="1318691" y="360299"/>
                </a:lnTo>
                <a:lnTo>
                  <a:pt x="1318336" y="360184"/>
                </a:lnTo>
                <a:lnTo>
                  <a:pt x="1285341" y="350215"/>
                </a:lnTo>
                <a:lnTo>
                  <a:pt x="1278001" y="374523"/>
                </a:lnTo>
                <a:lnTo>
                  <a:pt x="1312303" y="384898"/>
                </a:lnTo>
                <a:lnTo>
                  <a:pt x="1361744" y="395681"/>
                </a:lnTo>
                <a:lnTo>
                  <a:pt x="1378800" y="397941"/>
                </a:lnTo>
                <a:lnTo>
                  <a:pt x="1382153" y="372770"/>
                </a:lnTo>
                <a:close/>
              </a:path>
              <a:path w="2017395" h="809625">
                <a:moveTo>
                  <a:pt x="1556804" y="405218"/>
                </a:moveTo>
                <a:lnTo>
                  <a:pt x="1487258" y="405218"/>
                </a:lnTo>
                <a:lnTo>
                  <a:pt x="1487068" y="405218"/>
                </a:lnTo>
                <a:lnTo>
                  <a:pt x="1511046" y="406831"/>
                </a:lnTo>
                <a:lnTo>
                  <a:pt x="1555788" y="412788"/>
                </a:lnTo>
                <a:lnTo>
                  <a:pt x="1556575" y="406869"/>
                </a:lnTo>
                <a:lnTo>
                  <a:pt x="1556804" y="405218"/>
                </a:lnTo>
                <a:close/>
              </a:path>
              <a:path w="2017395" h="809625">
                <a:moveTo>
                  <a:pt x="1559140" y="387616"/>
                </a:moveTo>
                <a:lnTo>
                  <a:pt x="1513598" y="381546"/>
                </a:lnTo>
                <a:lnTo>
                  <a:pt x="1488122" y="379831"/>
                </a:lnTo>
                <a:lnTo>
                  <a:pt x="1456613" y="379107"/>
                </a:lnTo>
                <a:lnTo>
                  <a:pt x="1456042" y="404495"/>
                </a:lnTo>
                <a:lnTo>
                  <a:pt x="1486966" y="405206"/>
                </a:lnTo>
                <a:lnTo>
                  <a:pt x="1556804" y="405206"/>
                </a:lnTo>
                <a:lnTo>
                  <a:pt x="1559140" y="387616"/>
                </a:lnTo>
                <a:close/>
              </a:path>
              <a:path w="2017395" h="809625">
                <a:moveTo>
                  <a:pt x="1731619" y="442925"/>
                </a:moveTo>
                <a:lnTo>
                  <a:pt x="1720100" y="437426"/>
                </a:lnTo>
                <a:lnTo>
                  <a:pt x="1707972" y="431647"/>
                </a:lnTo>
                <a:lnTo>
                  <a:pt x="1661363" y="413575"/>
                </a:lnTo>
                <a:lnTo>
                  <a:pt x="1635201" y="405663"/>
                </a:lnTo>
                <a:lnTo>
                  <a:pt x="1627847" y="429971"/>
                </a:lnTo>
                <a:lnTo>
                  <a:pt x="1653070" y="437603"/>
                </a:lnTo>
                <a:lnTo>
                  <a:pt x="1653438" y="437743"/>
                </a:lnTo>
                <a:lnTo>
                  <a:pt x="1697888" y="454977"/>
                </a:lnTo>
                <a:lnTo>
                  <a:pt x="1698256" y="455155"/>
                </a:lnTo>
                <a:lnTo>
                  <a:pt x="1720684" y="465848"/>
                </a:lnTo>
                <a:lnTo>
                  <a:pt x="1725968" y="454774"/>
                </a:lnTo>
                <a:lnTo>
                  <a:pt x="1731619" y="442925"/>
                </a:lnTo>
                <a:close/>
              </a:path>
              <a:path w="2017395" h="809625">
                <a:moveTo>
                  <a:pt x="1881936" y="543852"/>
                </a:moveTo>
                <a:lnTo>
                  <a:pt x="1870887" y="533323"/>
                </a:lnTo>
                <a:lnTo>
                  <a:pt x="1859495" y="524167"/>
                </a:lnTo>
                <a:lnTo>
                  <a:pt x="1834451" y="504050"/>
                </a:lnTo>
                <a:lnTo>
                  <a:pt x="1799983" y="480618"/>
                </a:lnTo>
                <a:lnTo>
                  <a:pt x="1785696" y="501624"/>
                </a:lnTo>
                <a:lnTo>
                  <a:pt x="1819325" y="524484"/>
                </a:lnTo>
                <a:lnTo>
                  <a:pt x="1819681" y="524764"/>
                </a:lnTo>
                <a:lnTo>
                  <a:pt x="1854149" y="552450"/>
                </a:lnTo>
                <a:lnTo>
                  <a:pt x="1854492" y="552792"/>
                </a:lnTo>
                <a:lnTo>
                  <a:pt x="1864410" y="562241"/>
                </a:lnTo>
                <a:lnTo>
                  <a:pt x="1874100" y="552081"/>
                </a:lnTo>
                <a:lnTo>
                  <a:pt x="1881936" y="543852"/>
                </a:lnTo>
                <a:close/>
              </a:path>
              <a:path w="2017395" h="809625">
                <a:moveTo>
                  <a:pt x="1987435" y="693204"/>
                </a:moveTo>
                <a:lnTo>
                  <a:pt x="1986026" y="688111"/>
                </a:lnTo>
                <a:lnTo>
                  <a:pt x="1982330" y="679665"/>
                </a:lnTo>
                <a:lnTo>
                  <a:pt x="1977694" y="669112"/>
                </a:lnTo>
                <a:lnTo>
                  <a:pt x="1974443" y="662800"/>
                </a:lnTo>
                <a:lnTo>
                  <a:pt x="1968284" y="650836"/>
                </a:lnTo>
                <a:lnTo>
                  <a:pt x="1945817" y="615238"/>
                </a:lnTo>
                <a:lnTo>
                  <a:pt x="1935213" y="601103"/>
                </a:lnTo>
                <a:lnTo>
                  <a:pt x="1914906" y="616356"/>
                </a:lnTo>
                <a:lnTo>
                  <a:pt x="1925091" y="629945"/>
                </a:lnTo>
                <a:lnTo>
                  <a:pt x="1925281" y="630212"/>
                </a:lnTo>
                <a:lnTo>
                  <a:pt x="1936140" y="646417"/>
                </a:lnTo>
                <a:lnTo>
                  <a:pt x="1936318" y="646722"/>
                </a:lnTo>
                <a:lnTo>
                  <a:pt x="1946059" y="663143"/>
                </a:lnTo>
                <a:lnTo>
                  <a:pt x="1946211" y="663460"/>
                </a:lnTo>
                <a:lnTo>
                  <a:pt x="1954745" y="680021"/>
                </a:lnTo>
                <a:lnTo>
                  <a:pt x="1954911" y="680389"/>
                </a:lnTo>
                <a:lnTo>
                  <a:pt x="1962023" y="696633"/>
                </a:lnTo>
                <a:lnTo>
                  <a:pt x="1962950" y="699960"/>
                </a:lnTo>
                <a:lnTo>
                  <a:pt x="1971967" y="697471"/>
                </a:lnTo>
                <a:lnTo>
                  <a:pt x="1978190" y="695756"/>
                </a:lnTo>
                <a:lnTo>
                  <a:pt x="1987435" y="693204"/>
                </a:lnTo>
                <a:close/>
              </a:path>
              <a:path w="2017395" h="809625">
                <a:moveTo>
                  <a:pt x="2017318" y="701890"/>
                </a:moveTo>
                <a:lnTo>
                  <a:pt x="1942172" y="714565"/>
                </a:lnTo>
                <a:lnTo>
                  <a:pt x="1992414" y="783361"/>
                </a:lnTo>
                <a:lnTo>
                  <a:pt x="2017318" y="70189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958838" y="3918204"/>
            <a:ext cx="704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Split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087738" y="3114020"/>
            <a:ext cx="368300" cy="459105"/>
          </a:xfrm>
          <a:custGeom>
            <a:avLst/>
            <a:gdLst/>
            <a:ahLst/>
            <a:cxnLst/>
            <a:rect l="l" t="t" r="r" b="b"/>
            <a:pathLst>
              <a:path w="368300" h="459104">
                <a:moveTo>
                  <a:pt x="7517" y="304800"/>
                </a:moveTo>
                <a:lnTo>
                  <a:pt x="3759" y="312312"/>
                </a:lnTo>
                <a:lnTo>
                  <a:pt x="0" y="316067"/>
                </a:lnTo>
                <a:lnTo>
                  <a:pt x="0" y="379916"/>
                </a:lnTo>
                <a:lnTo>
                  <a:pt x="35597" y="425526"/>
                </a:lnTo>
                <a:lnTo>
                  <a:pt x="75494" y="442923"/>
                </a:lnTo>
                <a:lnTo>
                  <a:pt x="126034" y="454550"/>
                </a:lnTo>
                <a:lnTo>
                  <a:pt x="184150" y="458787"/>
                </a:lnTo>
                <a:lnTo>
                  <a:pt x="242266" y="454550"/>
                </a:lnTo>
                <a:lnTo>
                  <a:pt x="292806" y="442923"/>
                </a:lnTo>
                <a:lnTo>
                  <a:pt x="332703" y="425526"/>
                </a:lnTo>
                <a:lnTo>
                  <a:pt x="358889" y="403983"/>
                </a:lnTo>
                <a:lnTo>
                  <a:pt x="368300" y="379916"/>
                </a:lnTo>
                <a:lnTo>
                  <a:pt x="368300" y="364892"/>
                </a:lnTo>
                <a:lnTo>
                  <a:pt x="184150" y="364892"/>
                </a:lnTo>
                <a:lnTo>
                  <a:pt x="122727" y="360256"/>
                </a:lnTo>
                <a:lnTo>
                  <a:pt x="70466" y="347522"/>
                </a:lnTo>
                <a:lnTo>
                  <a:pt x="30888" y="328449"/>
                </a:lnTo>
                <a:lnTo>
                  <a:pt x="7517" y="304800"/>
                </a:lnTo>
                <a:close/>
              </a:path>
              <a:path w="368300" h="459104">
                <a:moveTo>
                  <a:pt x="360784" y="304800"/>
                </a:moveTo>
                <a:lnTo>
                  <a:pt x="337413" y="328449"/>
                </a:lnTo>
                <a:lnTo>
                  <a:pt x="297835" y="347522"/>
                </a:lnTo>
                <a:lnTo>
                  <a:pt x="245572" y="360256"/>
                </a:lnTo>
                <a:lnTo>
                  <a:pt x="184150" y="364892"/>
                </a:lnTo>
                <a:lnTo>
                  <a:pt x="368300" y="364892"/>
                </a:lnTo>
                <a:lnTo>
                  <a:pt x="368300" y="316067"/>
                </a:lnTo>
                <a:lnTo>
                  <a:pt x="364542" y="312312"/>
                </a:lnTo>
                <a:lnTo>
                  <a:pt x="360784" y="304800"/>
                </a:lnTo>
                <a:close/>
              </a:path>
              <a:path w="368300" h="459104">
                <a:moveTo>
                  <a:pt x="7517" y="192087"/>
                </a:moveTo>
                <a:lnTo>
                  <a:pt x="0" y="207009"/>
                </a:lnTo>
                <a:lnTo>
                  <a:pt x="0" y="262968"/>
                </a:lnTo>
                <a:lnTo>
                  <a:pt x="35597" y="309885"/>
                </a:lnTo>
                <a:lnTo>
                  <a:pt x="75494" y="326628"/>
                </a:lnTo>
                <a:lnTo>
                  <a:pt x="126034" y="337462"/>
                </a:lnTo>
                <a:lnTo>
                  <a:pt x="184150" y="341312"/>
                </a:lnTo>
                <a:lnTo>
                  <a:pt x="242266" y="337462"/>
                </a:lnTo>
                <a:lnTo>
                  <a:pt x="292806" y="326628"/>
                </a:lnTo>
                <a:lnTo>
                  <a:pt x="332703" y="309885"/>
                </a:lnTo>
                <a:lnTo>
                  <a:pt x="358889" y="288307"/>
                </a:lnTo>
                <a:lnTo>
                  <a:pt x="368300" y="262968"/>
                </a:lnTo>
                <a:lnTo>
                  <a:pt x="368300" y="248047"/>
                </a:lnTo>
                <a:lnTo>
                  <a:pt x="184150" y="248047"/>
                </a:lnTo>
                <a:lnTo>
                  <a:pt x="122727" y="244025"/>
                </a:lnTo>
                <a:lnTo>
                  <a:pt x="70466" y="232658"/>
                </a:lnTo>
                <a:lnTo>
                  <a:pt x="30888" y="214995"/>
                </a:lnTo>
                <a:lnTo>
                  <a:pt x="7517" y="192087"/>
                </a:lnTo>
                <a:close/>
              </a:path>
              <a:path w="368300" h="459104">
                <a:moveTo>
                  <a:pt x="360784" y="192087"/>
                </a:moveTo>
                <a:lnTo>
                  <a:pt x="337413" y="214995"/>
                </a:lnTo>
                <a:lnTo>
                  <a:pt x="297835" y="232658"/>
                </a:lnTo>
                <a:lnTo>
                  <a:pt x="245572" y="244025"/>
                </a:lnTo>
                <a:lnTo>
                  <a:pt x="184150" y="248047"/>
                </a:lnTo>
                <a:lnTo>
                  <a:pt x="368300" y="248047"/>
                </a:lnTo>
                <a:lnTo>
                  <a:pt x="368300" y="207009"/>
                </a:lnTo>
                <a:lnTo>
                  <a:pt x="360784" y="192087"/>
                </a:lnTo>
                <a:close/>
              </a:path>
              <a:path w="368300" h="459104">
                <a:moveTo>
                  <a:pt x="7517" y="79375"/>
                </a:moveTo>
                <a:lnTo>
                  <a:pt x="3759" y="83145"/>
                </a:lnTo>
                <a:lnTo>
                  <a:pt x="0" y="90685"/>
                </a:lnTo>
                <a:lnTo>
                  <a:pt x="0" y="151010"/>
                </a:lnTo>
                <a:lnTo>
                  <a:pt x="35597" y="198426"/>
                </a:lnTo>
                <a:lnTo>
                  <a:pt x="75494" y="215347"/>
                </a:lnTo>
                <a:lnTo>
                  <a:pt x="126034" y="226296"/>
                </a:lnTo>
                <a:lnTo>
                  <a:pt x="184150" y="230187"/>
                </a:lnTo>
                <a:lnTo>
                  <a:pt x="242266" y="226296"/>
                </a:lnTo>
                <a:lnTo>
                  <a:pt x="292806" y="215347"/>
                </a:lnTo>
                <a:lnTo>
                  <a:pt x="332703" y="198426"/>
                </a:lnTo>
                <a:lnTo>
                  <a:pt x="358889" y="176619"/>
                </a:lnTo>
                <a:lnTo>
                  <a:pt x="368300" y="151010"/>
                </a:lnTo>
                <a:lnTo>
                  <a:pt x="368300" y="135930"/>
                </a:lnTo>
                <a:lnTo>
                  <a:pt x="184150" y="135930"/>
                </a:lnTo>
                <a:lnTo>
                  <a:pt x="115857" y="131335"/>
                </a:lnTo>
                <a:lnTo>
                  <a:pt x="60601" y="118963"/>
                </a:lnTo>
                <a:lnTo>
                  <a:pt x="22960" y="100936"/>
                </a:lnTo>
                <a:lnTo>
                  <a:pt x="7517" y="79375"/>
                </a:lnTo>
                <a:close/>
              </a:path>
              <a:path w="368300" h="459104">
                <a:moveTo>
                  <a:pt x="360784" y="79375"/>
                </a:moveTo>
                <a:lnTo>
                  <a:pt x="345340" y="100936"/>
                </a:lnTo>
                <a:lnTo>
                  <a:pt x="307700" y="118963"/>
                </a:lnTo>
                <a:lnTo>
                  <a:pt x="252443" y="131335"/>
                </a:lnTo>
                <a:lnTo>
                  <a:pt x="184150" y="135930"/>
                </a:lnTo>
                <a:lnTo>
                  <a:pt x="368300" y="135930"/>
                </a:lnTo>
                <a:lnTo>
                  <a:pt x="368300" y="98225"/>
                </a:lnTo>
                <a:lnTo>
                  <a:pt x="360784" y="79375"/>
                </a:lnTo>
                <a:close/>
              </a:path>
              <a:path w="368300" h="459104">
                <a:moveTo>
                  <a:pt x="184150" y="0"/>
                </a:moveTo>
                <a:lnTo>
                  <a:pt x="115560" y="4615"/>
                </a:lnTo>
                <a:lnTo>
                  <a:pt x="59549" y="17203"/>
                </a:lnTo>
                <a:lnTo>
                  <a:pt x="21785" y="35874"/>
                </a:lnTo>
                <a:lnTo>
                  <a:pt x="7937" y="58737"/>
                </a:lnTo>
                <a:lnTo>
                  <a:pt x="21785" y="81601"/>
                </a:lnTo>
                <a:lnTo>
                  <a:pt x="59549" y="100272"/>
                </a:lnTo>
                <a:lnTo>
                  <a:pt x="115560" y="112860"/>
                </a:lnTo>
                <a:lnTo>
                  <a:pt x="184150" y="117476"/>
                </a:lnTo>
                <a:lnTo>
                  <a:pt x="252740" y="112860"/>
                </a:lnTo>
                <a:lnTo>
                  <a:pt x="308751" y="100272"/>
                </a:lnTo>
                <a:lnTo>
                  <a:pt x="346516" y="81601"/>
                </a:lnTo>
                <a:lnTo>
                  <a:pt x="360363" y="58737"/>
                </a:lnTo>
                <a:lnTo>
                  <a:pt x="346516" y="35874"/>
                </a:lnTo>
                <a:lnTo>
                  <a:pt x="308751" y="17203"/>
                </a:lnTo>
                <a:lnTo>
                  <a:pt x="252740" y="4615"/>
                </a:lnTo>
                <a:lnTo>
                  <a:pt x="18415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087897" y="3479292"/>
            <a:ext cx="362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23764" y="4907733"/>
            <a:ext cx="300355" cy="406400"/>
          </a:xfrm>
          <a:custGeom>
            <a:avLst/>
            <a:gdLst/>
            <a:ahLst/>
            <a:cxnLst/>
            <a:rect l="l" t="t" r="r" b="b"/>
            <a:pathLst>
              <a:path w="300354" h="406400">
                <a:moveTo>
                  <a:pt x="300037" y="0"/>
                </a:moveTo>
                <a:lnTo>
                  <a:pt x="0" y="0"/>
                </a:lnTo>
                <a:lnTo>
                  <a:pt x="0" y="406400"/>
                </a:lnTo>
                <a:lnTo>
                  <a:pt x="220662" y="406400"/>
                </a:lnTo>
                <a:lnTo>
                  <a:pt x="245196" y="379412"/>
                </a:lnTo>
                <a:lnTo>
                  <a:pt x="22225" y="379412"/>
                </a:lnTo>
                <a:lnTo>
                  <a:pt x="22225" y="23812"/>
                </a:lnTo>
                <a:lnTo>
                  <a:pt x="300037" y="23812"/>
                </a:lnTo>
                <a:lnTo>
                  <a:pt x="300037" y="0"/>
                </a:lnTo>
                <a:close/>
              </a:path>
              <a:path w="300354" h="406400">
                <a:moveTo>
                  <a:pt x="300037" y="23812"/>
                </a:moveTo>
                <a:lnTo>
                  <a:pt x="273050" y="23812"/>
                </a:lnTo>
                <a:lnTo>
                  <a:pt x="273050" y="288926"/>
                </a:lnTo>
                <a:lnTo>
                  <a:pt x="198437" y="288926"/>
                </a:lnTo>
                <a:lnTo>
                  <a:pt x="198437" y="379412"/>
                </a:lnTo>
                <a:lnTo>
                  <a:pt x="245196" y="379412"/>
                </a:lnTo>
                <a:lnTo>
                  <a:pt x="300037" y="319087"/>
                </a:lnTo>
                <a:lnTo>
                  <a:pt x="300037" y="2381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94751" y="4914667"/>
            <a:ext cx="300355" cy="406400"/>
          </a:xfrm>
          <a:custGeom>
            <a:avLst/>
            <a:gdLst/>
            <a:ahLst/>
            <a:cxnLst/>
            <a:rect l="l" t="t" r="r" b="b"/>
            <a:pathLst>
              <a:path w="300354" h="406400">
                <a:moveTo>
                  <a:pt x="300037" y="0"/>
                </a:moveTo>
                <a:lnTo>
                  <a:pt x="0" y="0"/>
                </a:lnTo>
                <a:lnTo>
                  <a:pt x="0" y="406400"/>
                </a:lnTo>
                <a:lnTo>
                  <a:pt x="220662" y="406400"/>
                </a:lnTo>
                <a:lnTo>
                  <a:pt x="245196" y="379412"/>
                </a:lnTo>
                <a:lnTo>
                  <a:pt x="22225" y="379412"/>
                </a:lnTo>
                <a:lnTo>
                  <a:pt x="22225" y="23812"/>
                </a:lnTo>
                <a:lnTo>
                  <a:pt x="300037" y="23812"/>
                </a:lnTo>
                <a:lnTo>
                  <a:pt x="300037" y="0"/>
                </a:lnTo>
                <a:close/>
              </a:path>
              <a:path w="300354" h="406400">
                <a:moveTo>
                  <a:pt x="300037" y="23812"/>
                </a:moveTo>
                <a:lnTo>
                  <a:pt x="273050" y="23812"/>
                </a:lnTo>
                <a:lnTo>
                  <a:pt x="273050" y="288926"/>
                </a:lnTo>
                <a:lnTo>
                  <a:pt x="198437" y="288926"/>
                </a:lnTo>
                <a:lnTo>
                  <a:pt x="198437" y="379412"/>
                </a:lnTo>
                <a:lnTo>
                  <a:pt x="245196" y="379412"/>
                </a:lnTo>
                <a:lnTo>
                  <a:pt x="300037" y="319087"/>
                </a:lnTo>
                <a:lnTo>
                  <a:pt x="300037" y="2381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36728" y="4901642"/>
            <a:ext cx="300355" cy="406400"/>
          </a:xfrm>
          <a:custGeom>
            <a:avLst/>
            <a:gdLst/>
            <a:ahLst/>
            <a:cxnLst/>
            <a:rect l="l" t="t" r="r" b="b"/>
            <a:pathLst>
              <a:path w="300354" h="406400">
                <a:moveTo>
                  <a:pt x="300037" y="0"/>
                </a:moveTo>
                <a:lnTo>
                  <a:pt x="0" y="0"/>
                </a:lnTo>
                <a:lnTo>
                  <a:pt x="0" y="406400"/>
                </a:lnTo>
                <a:lnTo>
                  <a:pt x="220662" y="406400"/>
                </a:lnTo>
                <a:lnTo>
                  <a:pt x="245196" y="379412"/>
                </a:lnTo>
                <a:lnTo>
                  <a:pt x="22225" y="379412"/>
                </a:lnTo>
                <a:lnTo>
                  <a:pt x="22225" y="23812"/>
                </a:lnTo>
                <a:lnTo>
                  <a:pt x="300037" y="23812"/>
                </a:lnTo>
                <a:lnTo>
                  <a:pt x="300037" y="0"/>
                </a:lnTo>
                <a:close/>
              </a:path>
              <a:path w="300354" h="406400">
                <a:moveTo>
                  <a:pt x="300037" y="23812"/>
                </a:moveTo>
                <a:lnTo>
                  <a:pt x="273049" y="23812"/>
                </a:lnTo>
                <a:lnTo>
                  <a:pt x="273049" y="288925"/>
                </a:lnTo>
                <a:lnTo>
                  <a:pt x="198437" y="288925"/>
                </a:lnTo>
                <a:lnTo>
                  <a:pt x="198437" y="379412"/>
                </a:lnTo>
                <a:lnTo>
                  <a:pt x="245196" y="379412"/>
                </a:lnTo>
                <a:lnTo>
                  <a:pt x="300037" y="319087"/>
                </a:lnTo>
                <a:lnTo>
                  <a:pt x="300037" y="2381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87299" y="4901642"/>
            <a:ext cx="300355" cy="406400"/>
          </a:xfrm>
          <a:custGeom>
            <a:avLst/>
            <a:gdLst/>
            <a:ahLst/>
            <a:cxnLst/>
            <a:rect l="l" t="t" r="r" b="b"/>
            <a:pathLst>
              <a:path w="300354" h="406400">
                <a:moveTo>
                  <a:pt x="300037" y="0"/>
                </a:moveTo>
                <a:lnTo>
                  <a:pt x="0" y="0"/>
                </a:lnTo>
                <a:lnTo>
                  <a:pt x="0" y="406400"/>
                </a:lnTo>
                <a:lnTo>
                  <a:pt x="220662" y="406400"/>
                </a:lnTo>
                <a:lnTo>
                  <a:pt x="245196" y="379412"/>
                </a:lnTo>
                <a:lnTo>
                  <a:pt x="22225" y="379412"/>
                </a:lnTo>
                <a:lnTo>
                  <a:pt x="22225" y="23812"/>
                </a:lnTo>
                <a:lnTo>
                  <a:pt x="300037" y="23812"/>
                </a:lnTo>
                <a:lnTo>
                  <a:pt x="300037" y="0"/>
                </a:lnTo>
                <a:close/>
              </a:path>
              <a:path w="300354" h="406400">
                <a:moveTo>
                  <a:pt x="300037" y="23812"/>
                </a:moveTo>
                <a:lnTo>
                  <a:pt x="273050" y="23812"/>
                </a:lnTo>
                <a:lnTo>
                  <a:pt x="273050" y="288925"/>
                </a:lnTo>
                <a:lnTo>
                  <a:pt x="198437" y="288925"/>
                </a:lnTo>
                <a:lnTo>
                  <a:pt x="198437" y="379412"/>
                </a:lnTo>
                <a:lnTo>
                  <a:pt x="245196" y="379412"/>
                </a:lnTo>
                <a:lnTo>
                  <a:pt x="300037" y="319087"/>
                </a:lnTo>
                <a:lnTo>
                  <a:pt x="300037" y="2381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171286" y="3765845"/>
            <a:ext cx="1306830" cy="570865"/>
          </a:xfrm>
          <a:custGeom>
            <a:avLst/>
            <a:gdLst/>
            <a:ahLst/>
            <a:cxnLst/>
            <a:rect l="l" t="t" r="r" b="b"/>
            <a:pathLst>
              <a:path w="1306829" h="570864">
                <a:moveTo>
                  <a:pt x="1211489" y="0"/>
                </a:moveTo>
                <a:lnTo>
                  <a:pt x="95129" y="0"/>
                </a:lnTo>
                <a:lnTo>
                  <a:pt x="58100" y="7475"/>
                </a:lnTo>
                <a:lnTo>
                  <a:pt x="27862" y="27862"/>
                </a:lnTo>
                <a:lnTo>
                  <a:pt x="7475" y="58101"/>
                </a:lnTo>
                <a:lnTo>
                  <a:pt x="0" y="95130"/>
                </a:lnTo>
                <a:lnTo>
                  <a:pt x="0" y="475637"/>
                </a:lnTo>
                <a:lnTo>
                  <a:pt x="7475" y="512666"/>
                </a:lnTo>
                <a:lnTo>
                  <a:pt x="27862" y="542905"/>
                </a:lnTo>
                <a:lnTo>
                  <a:pt x="58100" y="563292"/>
                </a:lnTo>
                <a:lnTo>
                  <a:pt x="95129" y="570768"/>
                </a:lnTo>
                <a:lnTo>
                  <a:pt x="1211489" y="570768"/>
                </a:lnTo>
                <a:lnTo>
                  <a:pt x="1248518" y="563292"/>
                </a:lnTo>
                <a:lnTo>
                  <a:pt x="1278756" y="542905"/>
                </a:lnTo>
                <a:lnTo>
                  <a:pt x="1299143" y="512666"/>
                </a:lnTo>
                <a:lnTo>
                  <a:pt x="1306619" y="475637"/>
                </a:lnTo>
                <a:lnTo>
                  <a:pt x="1306619" y="95130"/>
                </a:lnTo>
                <a:lnTo>
                  <a:pt x="1299143" y="58101"/>
                </a:lnTo>
                <a:lnTo>
                  <a:pt x="1278756" y="27862"/>
                </a:lnTo>
                <a:lnTo>
                  <a:pt x="1248518" y="7475"/>
                </a:lnTo>
                <a:lnTo>
                  <a:pt x="121148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320214" y="3904996"/>
            <a:ext cx="1009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Train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171286" y="4884850"/>
            <a:ext cx="1306830" cy="570865"/>
          </a:xfrm>
          <a:custGeom>
            <a:avLst/>
            <a:gdLst/>
            <a:ahLst/>
            <a:cxnLst/>
            <a:rect l="l" t="t" r="r" b="b"/>
            <a:pathLst>
              <a:path w="1306829" h="570864">
                <a:moveTo>
                  <a:pt x="1211489" y="0"/>
                </a:moveTo>
                <a:lnTo>
                  <a:pt x="95129" y="0"/>
                </a:lnTo>
                <a:lnTo>
                  <a:pt x="58100" y="7475"/>
                </a:lnTo>
                <a:lnTo>
                  <a:pt x="27862" y="27863"/>
                </a:lnTo>
                <a:lnTo>
                  <a:pt x="7475" y="58101"/>
                </a:lnTo>
                <a:lnTo>
                  <a:pt x="0" y="95130"/>
                </a:lnTo>
                <a:lnTo>
                  <a:pt x="0" y="475637"/>
                </a:lnTo>
                <a:lnTo>
                  <a:pt x="7475" y="512666"/>
                </a:lnTo>
                <a:lnTo>
                  <a:pt x="27862" y="542905"/>
                </a:lnTo>
                <a:lnTo>
                  <a:pt x="58100" y="563292"/>
                </a:lnTo>
                <a:lnTo>
                  <a:pt x="95129" y="570768"/>
                </a:lnTo>
                <a:lnTo>
                  <a:pt x="1211489" y="570768"/>
                </a:lnTo>
                <a:lnTo>
                  <a:pt x="1248518" y="563292"/>
                </a:lnTo>
                <a:lnTo>
                  <a:pt x="1278756" y="542905"/>
                </a:lnTo>
                <a:lnTo>
                  <a:pt x="1299143" y="512666"/>
                </a:lnTo>
                <a:lnTo>
                  <a:pt x="1306619" y="475637"/>
                </a:lnTo>
                <a:lnTo>
                  <a:pt x="1306619" y="95130"/>
                </a:lnTo>
                <a:lnTo>
                  <a:pt x="1299143" y="58101"/>
                </a:lnTo>
                <a:lnTo>
                  <a:pt x="1278756" y="27863"/>
                </a:lnTo>
                <a:lnTo>
                  <a:pt x="1248518" y="7475"/>
                </a:lnTo>
                <a:lnTo>
                  <a:pt x="121148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463789" y="4901692"/>
            <a:ext cx="72199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2710" marR="5080" indent="-80645">
              <a:lnSpc>
                <a:spcPts val="1900"/>
              </a:lnSpc>
              <a:spcBef>
                <a:spcPts val="180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Evaluate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0434504" y="4356906"/>
            <a:ext cx="878205" cy="534035"/>
            <a:chOff x="10434504" y="4356906"/>
            <a:chExt cx="878205" cy="534035"/>
          </a:xfrm>
        </p:grpSpPr>
        <p:sp>
          <p:nvSpPr>
            <p:cNvPr id="44" name="object 44"/>
            <p:cNvSpPr/>
            <p:nvPr/>
          </p:nvSpPr>
          <p:spPr>
            <a:xfrm>
              <a:off x="10434504" y="4573679"/>
              <a:ext cx="335280" cy="316865"/>
            </a:xfrm>
            <a:custGeom>
              <a:avLst/>
              <a:gdLst/>
              <a:ahLst/>
              <a:cxnLst/>
              <a:rect l="l" t="t" r="r" b="b"/>
              <a:pathLst>
                <a:path w="335279" h="316864">
                  <a:moveTo>
                    <a:pt x="0" y="0"/>
                  </a:moveTo>
                  <a:lnTo>
                    <a:pt x="0" y="83819"/>
                  </a:lnTo>
                  <a:lnTo>
                    <a:pt x="6160" y="121535"/>
                  </a:lnTo>
                  <a:lnTo>
                    <a:pt x="23957" y="157074"/>
                  </a:lnTo>
                  <a:lnTo>
                    <a:pt x="52360" y="189656"/>
                  </a:lnTo>
                  <a:lnTo>
                    <a:pt x="90341" y="218499"/>
                  </a:lnTo>
                  <a:lnTo>
                    <a:pt x="136870" y="242822"/>
                  </a:lnTo>
                  <a:lnTo>
                    <a:pt x="190919" y="261843"/>
                  </a:lnTo>
                  <a:lnTo>
                    <a:pt x="251459" y="274781"/>
                  </a:lnTo>
                  <a:lnTo>
                    <a:pt x="251459" y="316691"/>
                  </a:lnTo>
                  <a:lnTo>
                    <a:pt x="335279" y="239133"/>
                  </a:lnTo>
                  <a:lnTo>
                    <a:pt x="251459" y="149051"/>
                  </a:lnTo>
                  <a:lnTo>
                    <a:pt x="251459" y="190961"/>
                  </a:lnTo>
                  <a:lnTo>
                    <a:pt x="190919" y="178023"/>
                  </a:lnTo>
                  <a:lnTo>
                    <a:pt x="136870" y="159002"/>
                  </a:lnTo>
                  <a:lnTo>
                    <a:pt x="90341" y="134679"/>
                  </a:lnTo>
                  <a:lnTo>
                    <a:pt x="52360" y="105836"/>
                  </a:lnTo>
                  <a:lnTo>
                    <a:pt x="23957" y="73254"/>
                  </a:lnTo>
                  <a:lnTo>
                    <a:pt x="6160" y="377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434632" y="4376455"/>
              <a:ext cx="335280" cy="239395"/>
            </a:xfrm>
            <a:custGeom>
              <a:avLst/>
              <a:gdLst/>
              <a:ahLst/>
              <a:cxnLst/>
              <a:rect l="l" t="t" r="r" b="b"/>
              <a:pathLst>
                <a:path w="335279" h="239395">
                  <a:moveTo>
                    <a:pt x="335151" y="0"/>
                  </a:moveTo>
                  <a:lnTo>
                    <a:pt x="281543" y="2537"/>
                  </a:lnTo>
                  <a:lnTo>
                    <a:pt x="206161" y="15142"/>
                  </a:lnTo>
                  <a:lnTo>
                    <a:pt x="154043" y="31185"/>
                  </a:lnTo>
                  <a:lnTo>
                    <a:pt x="108274" y="51968"/>
                  </a:lnTo>
                  <a:lnTo>
                    <a:pt x="69577" y="76831"/>
                  </a:lnTo>
                  <a:lnTo>
                    <a:pt x="38677" y="105110"/>
                  </a:lnTo>
                  <a:lnTo>
                    <a:pt x="16298" y="136142"/>
                  </a:lnTo>
                  <a:lnTo>
                    <a:pt x="0" y="203816"/>
                  </a:lnTo>
                  <a:lnTo>
                    <a:pt x="7528" y="239133"/>
                  </a:lnTo>
                  <a:lnTo>
                    <a:pt x="24759" y="206432"/>
                  </a:lnTo>
                  <a:lnTo>
                    <a:pt x="50679" y="176621"/>
                  </a:lnTo>
                  <a:lnTo>
                    <a:pt x="84333" y="150153"/>
                  </a:lnTo>
                  <a:lnTo>
                    <a:pt x="124764" y="127481"/>
                  </a:lnTo>
                  <a:lnTo>
                    <a:pt x="171018" y="109059"/>
                  </a:lnTo>
                  <a:lnTo>
                    <a:pt x="222137" y="95339"/>
                  </a:lnTo>
                  <a:lnTo>
                    <a:pt x="277167" y="86775"/>
                  </a:lnTo>
                  <a:lnTo>
                    <a:pt x="335151" y="83819"/>
                  </a:lnTo>
                  <a:lnTo>
                    <a:pt x="335151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976999" y="4356906"/>
              <a:ext cx="335280" cy="316865"/>
            </a:xfrm>
            <a:custGeom>
              <a:avLst/>
              <a:gdLst/>
              <a:ahLst/>
              <a:cxnLst/>
              <a:rect l="l" t="t" r="r" b="b"/>
              <a:pathLst>
                <a:path w="335279" h="316864">
                  <a:moveTo>
                    <a:pt x="83820" y="0"/>
                  </a:moveTo>
                  <a:lnTo>
                    <a:pt x="0" y="77557"/>
                  </a:lnTo>
                  <a:lnTo>
                    <a:pt x="83820" y="167640"/>
                  </a:lnTo>
                  <a:lnTo>
                    <a:pt x="83820" y="125730"/>
                  </a:lnTo>
                  <a:lnTo>
                    <a:pt x="144360" y="138667"/>
                  </a:lnTo>
                  <a:lnTo>
                    <a:pt x="198409" y="157688"/>
                  </a:lnTo>
                  <a:lnTo>
                    <a:pt x="244938" y="182011"/>
                  </a:lnTo>
                  <a:lnTo>
                    <a:pt x="282919" y="210854"/>
                  </a:lnTo>
                  <a:lnTo>
                    <a:pt x="311322" y="243436"/>
                  </a:lnTo>
                  <a:lnTo>
                    <a:pt x="329119" y="278975"/>
                  </a:lnTo>
                  <a:lnTo>
                    <a:pt x="335279" y="316691"/>
                  </a:lnTo>
                  <a:lnTo>
                    <a:pt x="335279" y="232871"/>
                  </a:lnTo>
                  <a:lnTo>
                    <a:pt x="329119" y="195155"/>
                  </a:lnTo>
                  <a:lnTo>
                    <a:pt x="311322" y="159616"/>
                  </a:lnTo>
                  <a:lnTo>
                    <a:pt x="282919" y="127034"/>
                  </a:lnTo>
                  <a:lnTo>
                    <a:pt x="244938" y="98191"/>
                  </a:lnTo>
                  <a:lnTo>
                    <a:pt x="198409" y="73868"/>
                  </a:lnTo>
                  <a:lnTo>
                    <a:pt x="144360" y="54847"/>
                  </a:lnTo>
                  <a:lnTo>
                    <a:pt x="83820" y="4191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976999" y="4631687"/>
              <a:ext cx="335280" cy="239395"/>
            </a:xfrm>
            <a:custGeom>
              <a:avLst/>
              <a:gdLst/>
              <a:ahLst/>
              <a:cxnLst/>
              <a:rect l="l" t="t" r="r" b="b"/>
              <a:pathLst>
                <a:path w="335279" h="239395">
                  <a:moveTo>
                    <a:pt x="327621" y="0"/>
                  </a:moveTo>
                  <a:lnTo>
                    <a:pt x="284470" y="62512"/>
                  </a:lnTo>
                  <a:lnTo>
                    <a:pt x="250817" y="88980"/>
                  </a:lnTo>
                  <a:lnTo>
                    <a:pt x="210386" y="111652"/>
                  </a:lnTo>
                  <a:lnTo>
                    <a:pt x="164133" y="130074"/>
                  </a:lnTo>
                  <a:lnTo>
                    <a:pt x="113014" y="143794"/>
                  </a:lnTo>
                  <a:lnTo>
                    <a:pt x="57984" y="152358"/>
                  </a:lnTo>
                  <a:lnTo>
                    <a:pt x="0" y="155313"/>
                  </a:lnTo>
                  <a:lnTo>
                    <a:pt x="0" y="239133"/>
                  </a:lnTo>
                  <a:lnTo>
                    <a:pt x="53608" y="236595"/>
                  </a:lnTo>
                  <a:lnTo>
                    <a:pt x="128989" y="223990"/>
                  </a:lnTo>
                  <a:lnTo>
                    <a:pt x="181107" y="207948"/>
                  </a:lnTo>
                  <a:lnTo>
                    <a:pt x="226877" y="187164"/>
                  </a:lnTo>
                  <a:lnTo>
                    <a:pt x="265573" y="162301"/>
                  </a:lnTo>
                  <a:lnTo>
                    <a:pt x="296473" y="134023"/>
                  </a:lnTo>
                  <a:lnTo>
                    <a:pt x="318852" y="102991"/>
                  </a:lnTo>
                  <a:lnTo>
                    <a:pt x="335150" y="35316"/>
                  </a:lnTo>
                  <a:lnTo>
                    <a:pt x="327621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4956934" y="4345975"/>
            <a:ext cx="322580" cy="520700"/>
          </a:xfrm>
          <a:custGeom>
            <a:avLst/>
            <a:gdLst/>
            <a:ahLst/>
            <a:cxnLst/>
            <a:rect l="l" t="t" r="r" b="b"/>
            <a:pathLst>
              <a:path w="322579" h="520700">
                <a:moveTo>
                  <a:pt x="241872" y="0"/>
                </a:moveTo>
                <a:lnTo>
                  <a:pt x="80624" y="0"/>
                </a:lnTo>
                <a:lnTo>
                  <a:pt x="80624" y="358928"/>
                </a:lnTo>
                <a:lnTo>
                  <a:pt x="0" y="358928"/>
                </a:lnTo>
                <a:lnTo>
                  <a:pt x="161249" y="520176"/>
                </a:lnTo>
                <a:lnTo>
                  <a:pt x="322497" y="358928"/>
                </a:lnTo>
                <a:lnTo>
                  <a:pt x="241872" y="358928"/>
                </a:lnTo>
                <a:lnTo>
                  <a:pt x="24187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882669" y="5896418"/>
            <a:ext cx="2738120" cy="831215"/>
          </a:xfrm>
          <a:prstGeom prst="rect">
            <a:avLst/>
          </a:prstGeom>
          <a:solidFill>
            <a:srgbClr val="FFD966"/>
          </a:solidFill>
        </p:spPr>
        <p:txBody>
          <a:bodyPr vert="horz" wrap="square" lIns="0" tIns="43180" rIns="0" bIns="0" rtlCol="0">
            <a:spAutoFit/>
          </a:bodyPr>
          <a:lstStyle/>
          <a:p>
            <a:pPr marL="91440" marR="408940">
              <a:lnSpc>
                <a:spcPts val="1900"/>
              </a:lnSpc>
              <a:spcBef>
                <a:spcPts val="340"/>
              </a:spcBef>
            </a:pPr>
            <a:r>
              <a:rPr sz="1600" i="1" dirty="0">
                <a:latin typeface="Calibri"/>
                <a:cs typeface="Calibri"/>
              </a:rPr>
              <a:t>Should</a:t>
            </a:r>
            <a:r>
              <a:rPr sz="1600" i="1" spc="-6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NOT</a:t>
            </a:r>
            <a:r>
              <a:rPr sz="1600" i="1" spc="-6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evaluate</a:t>
            </a:r>
            <a:r>
              <a:rPr sz="1600" i="1" spc="-65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the </a:t>
            </a:r>
            <a:r>
              <a:rPr sz="1600" i="1" dirty="0">
                <a:latin typeface="Calibri"/>
                <a:cs typeface="Calibri"/>
              </a:rPr>
              <a:t>model</a:t>
            </a:r>
            <a:r>
              <a:rPr sz="1600" i="1" spc="-3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using</a:t>
            </a:r>
            <a:r>
              <a:rPr sz="1600" i="1" spc="-2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the</a:t>
            </a:r>
            <a:r>
              <a:rPr sz="1600" i="1" spc="-2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same</a:t>
            </a:r>
            <a:r>
              <a:rPr sz="1600" i="1" spc="-30" dirty="0">
                <a:latin typeface="Calibri"/>
                <a:cs typeface="Calibri"/>
              </a:rPr>
              <a:t> </a:t>
            </a:r>
            <a:r>
              <a:rPr sz="1600" i="1" spc="-20" dirty="0">
                <a:latin typeface="Calibri"/>
                <a:cs typeface="Calibri"/>
              </a:rPr>
              <a:t>data </a:t>
            </a:r>
            <a:r>
              <a:rPr sz="1600" i="1" dirty="0">
                <a:latin typeface="Calibri"/>
                <a:cs typeface="Calibri"/>
              </a:rPr>
              <a:t>that</a:t>
            </a:r>
            <a:r>
              <a:rPr sz="1600" i="1" spc="-3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was</a:t>
            </a:r>
            <a:r>
              <a:rPr sz="1600" i="1" spc="-2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used</a:t>
            </a:r>
            <a:r>
              <a:rPr sz="1600" i="1" spc="-3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for</a:t>
            </a:r>
            <a:r>
              <a:rPr sz="1600" i="1" spc="-25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training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2506</Words>
  <Application>Microsoft Office PowerPoint</Application>
  <PresentationFormat>Widescreen</PresentationFormat>
  <Paragraphs>720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Azure Machine Learning – Azure ML Service</vt:lpstr>
      <vt:lpstr>PowerPoint Presentation</vt:lpstr>
      <vt:lpstr>Machine Learning Types – Supervised ML Models</vt:lpstr>
      <vt:lpstr>Machine Learning Types – Unsupervised ML Models</vt:lpstr>
      <vt:lpstr>Machine Learning Types – Summary</vt:lpstr>
      <vt:lpstr>PowerPoint Presentation</vt:lpstr>
      <vt:lpstr>PowerPoint Presentation</vt:lpstr>
      <vt:lpstr>Core ML Concepts – Training and Validation Datasets</vt:lpstr>
      <vt:lpstr>Core ML Concepts – Machine Learning Algorithms</vt:lpstr>
      <vt:lpstr>Core ML Concepts – Evaluation Metrics for Classification</vt:lpstr>
      <vt:lpstr>Core ML Concepts – Evaluation Metrics for Classification Example</vt:lpstr>
      <vt:lpstr>Core ML Concepts – Evaluation Metrics for Classification – ROC Curve &amp; AUC</vt:lpstr>
      <vt:lpstr>Core ML Concepts – Evaluation Metrics - Predicted vs. True</vt:lpstr>
      <vt:lpstr>Core ML Concepts – Evaluation Metrics for Regression</vt:lpstr>
      <vt:lpstr>Core ML Concepts – Evaluation Metrics for Regression Example</vt:lpstr>
      <vt:lpstr>PowerPoint Presentation</vt:lpstr>
      <vt:lpstr>ML Solution Core Tasks Overview</vt:lpstr>
      <vt:lpstr>ML Solution Core Tasks – Data Ingestion</vt:lpstr>
      <vt:lpstr>ML Solution Core Tasks – Data Preparation Common Tasks</vt:lpstr>
      <vt:lpstr>ML Solution Core Tasks – Data Preparation Common Tasks Cont.</vt:lpstr>
      <vt:lpstr>ML Solution Core Tasks – Feature Engineering &amp; Selection</vt:lpstr>
      <vt:lpstr>ML Solution Core Tasks – Model Training &amp; Evaluation</vt:lpstr>
      <vt:lpstr>ML Solution Core Tasks – Model Deployment &amp; Management</vt:lpstr>
      <vt:lpstr>ML Solution Core Tasks – Building Azure ML Pipelines</vt:lpstr>
      <vt:lpstr>ML Solution Core Tasks – Creating Pipelines – Regression Model</vt:lpstr>
      <vt:lpstr>ML Solution Core Tasks – Creating Pipelines – Classification Model</vt:lpstr>
      <vt:lpstr>PowerPoint Presentation</vt:lpstr>
      <vt:lpstr>Azure Machine Learning – Workspace</vt:lpstr>
      <vt:lpstr>Azure Machine Learning – Workspace Architecture</vt:lpstr>
      <vt:lpstr>Azure Machine Learning – Compute Resource</vt:lpstr>
      <vt:lpstr>Creating an Azure ML Workspace</vt:lpstr>
      <vt:lpstr>PowerPoint Presentation</vt:lpstr>
      <vt:lpstr>Azure Machine Learning – Automated ML (AutoML)</vt:lpstr>
      <vt:lpstr>Azure Machine Learning – AutoML Model Training Steps</vt:lpstr>
      <vt:lpstr>Training a Regression Model</vt:lpstr>
      <vt:lpstr>PowerPoint Presentation</vt:lpstr>
      <vt:lpstr>Azure Machine Learning – ML Designer</vt:lpstr>
      <vt:lpstr>Azure Machine Learning – ML Designer Model Training Steps</vt:lpstr>
      <vt:lpstr>Training a Classification Model</vt:lpstr>
      <vt:lpstr>PowerPoint Presentation</vt:lpstr>
      <vt:lpstr>Azure Machine Learning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Black Knight</cp:lastModifiedBy>
  <cp:revision>4</cp:revision>
  <dcterms:created xsi:type="dcterms:W3CDTF">2024-06-02T07:20:11Z</dcterms:created>
  <dcterms:modified xsi:type="dcterms:W3CDTF">2024-09-21T13:27:30Z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2024-06-02T00:00:00Z</vt:filetime>
  </property>
  <property fmtid="{D5CDD505-2E9C-101B-9397-08002B2CF9AE}" pid="3" name="Producer">
    <vt:lpwstr>iLovePDF</vt:lpwstr>
  </property>
</Properties>
</file>